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6858000" cx="12192000"/>
  <p:notesSz cx="12192000" cy="6858000"/>
  <p:embeddedFontLst>
    <p:embeddedFont>
      <p:font typeface="Quattrocento Sans"/>
      <p:regular r:id="rId18"/>
      <p:bold r:id="rId19"/>
      <p:italic r:id="rId20"/>
      <p:boldItalic r:id="rId21"/>
    </p:embeddedFont>
    <p:embeddedFont>
      <p:font typeface="Roboto Light"/>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880">
          <p15:clr>
            <a:srgbClr val="000000"/>
          </p15:clr>
        </p15:guide>
        <p15:guide id="2" pos="2160">
          <p15:clr>
            <a:srgbClr val="000000"/>
          </p15:clr>
        </p15:guide>
      </p15:sldGuideLst>
    </p:ext>
    <p:ext uri="GoogleSlidesCustomDataVersion2">
      <go:slidesCustomData xmlns:go="http://customooxmlschemas.google.com/" r:id="rId26" roundtripDataSignature="AMtx7mjCDnFz5+qQdKvzs+JyOL8EShwAf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880" orient="horz"/>
        <p:guide pos="216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QuattrocentoSans-italic.fntdata"/><Relationship Id="rId22" Type="http://schemas.openxmlformats.org/officeDocument/2006/relationships/font" Target="fonts/RobotoLight-regular.fntdata"/><Relationship Id="rId21" Type="http://schemas.openxmlformats.org/officeDocument/2006/relationships/font" Target="fonts/QuattrocentoSans-boldItalic.fntdata"/><Relationship Id="rId24" Type="http://schemas.openxmlformats.org/officeDocument/2006/relationships/font" Target="fonts/RobotoLight-italic.fntdata"/><Relationship Id="rId23" Type="http://schemas.openxmlformats.org/officeDocument/2006/relationships/font" Target="fonts/RobotoLight-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customschemas.google.com/relationships/presentationmetadata" Target="metadata"/><Relationship Id="rId25" Type="http://schemas.openxmlformats.org/officeDocument/2006/relationships/font" Target="fonts/RobotoLight-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font" Target="fonts/QuattrocentoSans-bold.fntdata"/><Relationship Id="rId18" Type="http://schemas.openxmlformats.org/officeDocument/2006/relationships/font" Target="fonts/QuattrocentoSa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5283200" cy="3429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6905625" y="0"/>
            <a:ext cx="5283200" cy="3429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10000" y="514350"/>
            <a:ext cx="4572000" cy="25717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1219200" y="3257550"/>
            <a:ext cx="9753600" cy="3086100"/>
          </a:xfrm>
          <a:prstGeom prst="rect">
            <a:avLst/>
          </a:prstGeom>
          <a:noFill/>
          <a:ln>
            <a:noFill/>
          </a:ln>
        </p:spPr>
        <p:txBody>
          <a:bodyPr anchorCtr="0" anchor="t" bIns="45700" lIns="91425" spcFirstLastPara="1" rIns="91425" wrap="square" tIns="45700">
            <a:norm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6513513"/>
            <a:ext cx="5283200" cy="3429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6905625" y="6513513"/>
            <a:ext cx="5283200" cy="3429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 name="Shape 44"/>
        <p:cNvGrpSpPr/>
        <p:nvPr/>
      </p:nvGrpSpPr>
      <p:grpSpPr>
        <a:xfrm>
          <a:off x="0" y="0"/>
          <a:ext cx="0" cy="0"/>
          <a:chOff x="0" y="0"/>
          <a:chExt cx="0" cy="0"/>
        </a:xfrm>
      </p:grpSpPr>
      <p:sp>
        <p:nvSpPr>
          <p:cNvPr id="45" name="Google Shape;45;p1:notes"/>
          <p:cNvSpPr/>
          <p:nvPr>
            <p:ph idx="2" type="sldImg"/>
          </p:nvPr>
        </p:nvSpPr>
        <p:spPr>
          <a:xfrm>
            <a:off x="3810000" y="514350"/>
            <a:ext cx="4572000" cy="25717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 name="Google Shape;46;p1:notes"/>
          <p:cNvSpPr txBox="1"/>
          <p:nvPr>
            <p:ph idx="1" type="body"/>
          </p:nvPr>
        </p:nvSpPr>
        <p:spPr>
          <a:xfrm>
            <a:off x="1219200" y="3257550"/>
            <a:ext cx="9753600" cy="30861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47" name="Google Shape;47;p1:notes"/>
          <p:cNvSpPr txBox="1"/>
          <p:nvPr>
            <p:ph idx="12" type="sldNum"/>
          </p:nvPr>
        </p:nvSpPr>
        <p:spPr>
          <a:xfrm>
            <a:off x="6905625" y="6513513"/>
            <a:ext cx="5283200" cy="3429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10:notes"/>
          <p:cNvSpPr txBox="1"/>
          <p:nvPr>
            <p:ph idx="1" type="body"/>
          </p:nvPr>
        </p:nvSpPr>
        <p:spPr>
          <a:xfrm>
            <a:off x="1219200" y="3257550"/>
            <a:ext cx="97536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 name="Google Shape;135;p10:notes"/>
          <p:cNvSpPr/>
          <p:nvPr>
            <p:ph idx="2" type="sldImg"/>
          </p:nvPr>
        </p:nvSpPr>
        <p:spPr>
          <a:xfrm>
            <a:off x="3810000" y="514350"/>
            <a:ext cx="45720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11:notes"/>
          <p:cNvSpPr txBox="1"/>
          <p:nvPr>
            <p:ph idx="1" type="body"/>
          </p:nvPr>
        </p:nvSpPr>
        <p:spPr>
          <a:xfrm>
            <a:off x="1219200" y="3257550"/>
            <a:ext cx="97536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2" name="Google Shape;142;p11:notes"/>
          <p:cNvSpPr/>
          <p:nvPr>
            <p:ph idx="2" type="sldImg"/>
          </p:nvPr>
        </p:nvSpPr>
        <p:spPr>
          <a:xfrm>
            <a:off x="3810000" y="514350"/>
            <a:ext cx="45720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12:notes"/>
          <p:cNvSpPr txBox="1"/>
          <p:nvPr>
            <p:ph idx="1" type="body"/>
          </p:nvPr>
        </p:nvSpPr>
        <p:spPr>
          <a:xfrm>
            <a:off x="1219200" y="3257550"/>
            <a:ext cx="97536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9" name="Google Shape;149;p12:notes"/>
          <p:cNvSpPr/>
          <p:nvPr>
            <p:ph idx="2" type="sldImg"/>
          </p:nvPr>
        </p:nvSpPr>
        <p:spPr>
          <a:xfrm>
            <a:off x="3810000" y="514350"/>
            <a:ext cx="45720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2:notes"/>
          <p:cNvSpPr txBox="1"/>
          <p:nvPr>
            <p:ph idx="1" type="body"/>
          </p:nvPr>
        </p:nvSpPr>
        <p:spPr>
          <a:xfrm>
            <a:off x="1219200" y="3257550"/>
            <a:ext cx="97536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 name="Google Shape;54;p2:notes"/>
          <p:cNvSpPr/>
          <p:nvPr>
            <p:ph idx="2" type="sldImg"/>
          </p:nvPr>
        </p:nvSpPr>
        <p:spPr>
          <a:xfrm>
            <a:off x="3810000" y="514350"/>
            <a:ext cx="45720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3:notes"/>
          <p:cNvSpPr txBox="1"/>
          <p:nvPr>
            <p:ph idx="1" type="body"/>
          </p:nvPr>
        </p:nvSpPr>
        <p:spPr>
          <a:xfrm>
            <a:off x="1219200" y="3257550"/>
            <a:ext cx="97536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 name="Google Shape;64;p3:notes"/>
          <p:cNvSpPr/>
          <p:nvPr>
            <p:ph idx="2" type="sldImg"/>
          </p:nvPr>
        </p:nvSpPr>
        <p:spPr>
          <a:xfrm>
            <a:off x="3810000" y="514350"/>
            <a:ext cx="45720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p4:notes"/>
          <p:cNvSpPr txBox="1"/>
          <p:nvPr>
            <p:ph idx="1" type="body"/>
          </p:nvPr>
        </p:nvSpPr>
        <p:spPr>
          <a:xfrm>
            <a:off x="1219200" y="3257550"/>
            <a:ext cx="97536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 name="Google Shape;72;p4:notes"/>
          <p:cNvSpPr/>
          <p:nvPr>
            <p:ph idx="2" type="sldImg"/>
          </p:nvPr>
        </p:nvSpPr>
        <p:spPr>
          <a:xfrm>
            <a:off x="3810000" y="514350"/>
            <a:ext cx="45720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p5:notes"/>
          <p:cNvSpPr txBox="1"/>
          <p:nvPr>
            <p:ph idx="1" type="body"/>
          </p:nvPr>
        </p:nvSpPr>
        <p:spPr>
          <a:xfrm>
            <a:off x="1219200" y="3257550"/>
            <a:ext cx="97536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 name="Google Shape;80;p5:notes"/>
          <p:cNvSpPr/>
          <p:nvPr>
            <p:ph idx="2" type="sldImg"/>
          </p:nvPr>
        </p:nvSpPr>
        <p:spPr>
          <a:xfrm>
            <a:off x="3810000" y="514350"/>
            <a:ext cx="45720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6:notes"/>
          <p:cNvSpPr txBox="1"/>
          <p:nvPr>
            <p:ph idx="1" type="body"/>
          </p:nvPr>
        </p:nvSpPr>
        <p:spPr>
          <a:xfrm>
            <a:off x="1219200" y="3257550"/>
            <a:ext cx="97536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 name="Google Shape;88;p6:notes"/>
          <p:cNvSpPr/>
          <p:nvPr>
            <p:ph idx="2" type="sldImg"/>
          </p:nvPr>
        </p:nvSpPr>
        <p:spPr>
          <a:xfrm>
            <a:off x="3810000" y="514350"/>
            <a:ext cx="45720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7:notes"/>
          <p:cNvSpPr txBox="1"/>
          <p:nvPr>
            <p:ph idx="1" type="body"/>
          </p:nvPr>
        </p:nvSpPr>
        <p:spPr>
          <a:xfrm>
            <a:off x="1219200" y="3257550"/>
            <a:ext cx="97536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9" name="Google Shape;99;p7:notes"/>
          <p:cNvSpPr/>
          <p:nvPr>
            <p:ph idx="2" type="sldImg"/>
          </p:nvPr>
        </p:nvSpPr>
        <p:spPr>
          <a:xfrm>
            <a:off x="3810000" y="514350"/>
            <a:ext cx="45720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8:notes"/>
          <p:cNvSpPr txBox="1"/>
          <p:nvPr>
            <p:ph idx="1" type="body"/>
          </p:nvPr>
        </p:nvSpPr>
        <p:spPr>
          <a:xfrm>
            <a:off x="1219200" y="3257550"/>
            <a:ext cx="97536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8:notes"/>
          <p:cNvSpPr/>
          <p:nvPr>
            <p:ph idx="2" type="sldImg"/>
          </p:nvPr>
        </p:nvSpPr>
        <p:spPr>
          <a:xfrm>
            <a:off x="3810000" y="514350"/>
            <a:ext cx="45720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9:notes"/>
          <p:cNvSpPr txBox="1"/>
          <p:nvPr>
            <p:ph idx="1" type="body"/>
          </p:nvPr>
        </p:nvSpPr>
        <p:spPr>
          <a:xfrm>
            <a:off x="1219200" y="3257550"/>
            <a:ext cx="97536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 name="Google Shape;126;p9:notes"/>
          <p:cNvSpPr/>
          <p:nvPr>
            <p:ph idx="2" type="sldImg"/>
          </p:nvPr>
        </p:nvSpPr>
        <p:spPr>
          <a:xfrm>
            <a:off x="3810000" y="514350"/>
            <a:ext cx="4572000" cy="2571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obj">
  <p:cSld name="OBJECT">
    <p:spTree>
      <p:nvGrpSpPr>
        <p:cNvPr id="16" name="Shape 16"/>
        <p:cNvGrpSpPr/>
        <p:nvPr/>
      </p:nvGrpSpPr>
      <p:grpSpPr>
        <a:xfrm>
          <a:off x="0" y="0"/>
          <a:ext cx="0" cy="0"/>
          <a:chOff x="0" y="0"/>
          <a:chExt cx="0" cy="0"/>
        </a:xfrm>
      </p:grpSpPr>
      <p:sp>
        <p:nvSpPr>
          <p:cNvPr id="17" name="Google Shape;17;p14"/>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14"/>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4"/>
          <p:cNvSpPr txBox="1"/>
          <p:nvPr>
            <p:ph idx="12" type="sldNum"/>
          </p:nvPr>
        </p:nvSpPr>
        <p:spPr>
          <a:xfrm>
            <a:off x="8778240" y="6377940"/>
            <a:ext cx="2804160" cy="342900"/>
          </a:xfrm>
          <a:prstGeom prst="rect">
            <a:avLst/>
          </a:prstGeom>
          <a:noFill/>
          <a:ln>
            <a:noFill/>
          </a:ln>
        </p:spPr>
        <p:txBody>
          <a:bodyPr anchorCtr="0" anchor="t" bIns="0" lIns="0" spcFirstLastPara="1" rIns="0" wrap="square" tIns="0">
            <a:spAutoFit/>
          </a:bodyPr>
          <a:lstStyle>
            <a:lvl1pPr indent="0" lvl="0" marL="0" algn="r">
              <a:spcBef>
                <a:spcPts val="0"/>
              </a:spcBef>
              <a:buNone/>
              <a:defRPr b="0" i="0" sz="1800" u="none" cap="none" strike="noStrike">
                <a:solidFill>
                  <a:srgbClr val="888888"/>
                </a:solidFill>
                <a:latin typeface="Calibri"/>
                <a:ea typeface="Calibri"/>
                <a:cs typeface="Calibri"/>
                <a:sym typeface="Calibri"/>
              </a:defRPr>
            </a:lvl1pPr>
            <a:lvl2pPr indent="0" lvl="1" marL="0" algn="r">
              <a:spcBef>
                <a:spcPts val="0"/>
              </a:spcBef>
              <a:buNone/>
              <a:defRPr b="0" i="0" sz="1800" u="none" cap="none" strike="noStrike">
                <a:solidFill>
                  <a:srgbClr val="888888"/>
                </a:solidFill>
                <a:latin typeface="Calibri"/>
                <a:ea typeface="Calibri"/>
                <a:cs typeface="Calibri"/>
                <a:sym typeface="Calibri"/>
              </a:defRPr>
            </a:lvl2pPr>
            <a:lvl3pPr indent="0" lvl="2" marL="0" algn="r">
              <a:spcBef>
                <a:spcPts val="0"/>
              </a:spcBef>
              <a:buNone/>
              <a:defRPr b="0" i="0" sz="1800" u="none" cap="none" strike="noStrike">
                <a:solidFill>
                  <a:srgbClr val="888888"/>
                </a:solidFill>
                <a:latin typeface="Calibri"/>
                <a:ea typeface="Calibri"/>
                <a:cs typeface="Calibri"/>
                <a:sym typeface="Calibri"/>
              </a:defRPr>
            </a:lvl3pPr>
            <a:lvl4pPr indent="0" lvl="3" marL="0" algn="r">
              <a:spcBef>
                <a:spcPts val="0"/>
              </a:spcBef>
              <a:buNone/>
              <a:defRPr b="0" i="0" sz="1800" u="none" cap="none" strike="noStrike">
                <a:solidFill>
                  <a:srgbClr val="888888"/>
                </a:solidFill>
                <a:latin typeface="Calibri"/>
                <a:ea typeface="Calibri"/>
                <a:cs typeface="Calibri"/>
                <a:sym typeface="Calibri"/>
              </a:defRPr>
            </a:lvl4pPr>
            <a:lvl5pPr indent="0" lvl="4" marL="0" algn="r">
              <a:spcBef>
                <a:spcPts val="0"/>
              </a:spcBef>
              <a:buNone/>
              <a:defRPr b="0" i="0" sz="1800" u="none" cap="none" strike="noStrike">
                <a:solidFill>
                  <a:srgbClr val="888888"/>
                </a:solidFill>
                <a:latin typeface="Calibri"/>
                <a:ea typeface="Calibri"/>
                <a:cs typeface="Calibri"/>
                <a:sym typeface="Calibri"/>
              </a:defRPr>
            </a:lvl5pPr>
            <a:lvl6pPr indent="0" lvl="5" marL="0" algn="r">
              <a:spcBef>
                <a:spcPts val="0"/>
              </a:spcBef>
              <a:buNone/>
              <a:defRPr b="0" i="0" sz="1800" u="none" cap="none" strike="noStrike">
                <a:solidFill>
                  <a:srgbClr val="888888"/>
                </a:solidFill>
                <a:latin typeface="Calibri"/>
                <a:ea typeface="Calibri"/>
                <a:cs typeface="Calibri"/>
                <a:sym typeface="Calibri"/>
              </a:defRPr>
            </a:lvl6pPr>
            <a:lvl7pPr indent="0" lvl="6" marL="0" algn="r">
              <a:spcBef>
                <a:spcPts val="0"/>
              </a:spcBef>
              <a:buNone/>
              <a:defRPr b="0" i="0" sz="1800" u="none" cap="none" strike="noStrike">
                <a:solidFill>
                  <a:srgbClr val="888888"/>
                </a:solidFill>
                <a:latin typeface="Calibri"/>
                <a:ea typeface="Calibri"/>
                <a:cs typeface="Calibri"/>
                <a:sym typeface="Calibri"/>
              </a:defRPr>
            </a:lvl7pPr>
            <a:lvl8pPr indent="0" lvl="7" marL="0" algn="r">
              <a:spcBef>
                <a:spcPts val="0"/>
              </a:spcBef>
              <a:buNone/>
              <a:defRPr b="0" i="0" sz="1800" u="none" cap="none" strike="noStrike">
                <a:solidFill>
                  <a:srgbClr val="888888"/>
                </a:solidFill>
                <a:latin typeface="Calibri"/>
                <a:ea typeface="Calibri"/>
                <a:cs typeface="Calibri"/>
                <a:sym typeface="Calibri"/>
              </a:defRPr>
            </a:lvl8pPr>
            <a:lvl9pPr indent="0" lvl="8" marL="0" algn="r">
              <a:spcBef>
                <a:spcPts val="0"/>
              </a:spcBef>
              <a:buNone/>
              <a:defRPr b="0" i="0" sz="1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20" name="Shape 20"/>
        <p:cNvGrpSpPr/>
        <p:nvPr/>
      </p:nvGrpSpPr>
      <p:grpSpPr>
        <a:xfrm>
          <a:off x="0" y="0"/>
          <a:ext cx="0" cy="0"/>
          <a:chOff x="0" y="0"/>
          <a:chExt cx="0" cy="0"/>
        </a:xfrm>
      </p:grpSpPr>
      <p:sp>
        <p:nvSpPr>
          <p:cNvPr id="21" name="Google Shape;21;p15"/>
          <p:cNvSpPr txBox="1"/>
          <p:nvPr>
            <p:ph type="title"/>
          </p:nvPr>
        </p:nvSpPr>
        <p:spPr>
          <a:xfrm>
            <a:off x="424942" y="545668"/>
            <a:ext cx="11342115" cy="45211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2800">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15"/>
          <p:cNvSpPr txBox="1"/>
          <p:nvPr>
            <p:ph idx="1" type="body"/>
          </p:nvPr>
        </p:nvSpPr>
        <p:spPr>
          <a:xfrm>
            <a:off x="301625" y="1856232"/>
            <a:ext cx="9769475" cy="2696845"/>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b="0" i="0">
                <a:solidFill>
                  <a:schemeClr val="dk1"/>
                </a:solidFill>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3" name="Google Shape;23;p15"/>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15"/>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5"/>
          <p:cNvSpPr txBox="1"/>
          <p:nvPr>
            <p:ph idx="12" type="sldNum"/>
          </p:nvPr>
        </p:nvSpPr>
        <p:spPr>
          <a:xfrm>
            <a:off x="8778240" y="6377940"/>
            <a:ext cx="2804160" cy="342900"/>
          </a:xfrm>
          <a:prstGeom prst="rect">
            <a:avLst/>
          </a:prstGeom>
          <a:noFill/>
          <a:ln>
            <a:noFill/>
          </a:ln>
        </p:spPr>
        <p:txBody>
          <a:bodyPr anchorCtr="0" anchor="t" bIns="0" lIns="0" spcFirstLastPara="1" rIns="0" wrap="square" tIns="0">
            <a:spAutoFit/>
          </a:bodyPr>
          <a:lstStyle>
            <a:lvl1pPr indent="0" lvl="0" marL="0" algn="r">
              <a:spcBef>
                <a:spcPts val="0"/>
              </a:spcBef>
              <a:buNone/>
              <a:defRPr sz="1800">
                <a:solidFill>
                  <a:srgbClr val="888888"/>
                </a:solidFill>
                <a:latin typeface="Calibri"/>
                <a:ea typeface="Calibri"/>
                <a:cs typeface="Calibri"/>
                <a:sym typeface="Calibri"/>
              </a:defRPr>
            </a:lvl1pPr>
            <a:lvl2pPr indent="0" lvl="1" marL="0" algn="r">
              <a:spcBef>
                <a:spcPts val="0"/>
              </a:spcBef>
              <a:buNone/>
              <a:defRPr sz="1800">
                <a:solidFill>
                  <a:srgbClr val="888888"/>
                </a:solidFill>
                <a:latin typeface="Calibri"/>
                <a:ea typeface="Calibri"/>
                <a:cs typeface="Calibri"/>
                <a:sym typeface="Calibri"/>
              </a:defRPr>
            </a:lvl2pPr>
            <a:lvl3pPr indent="0" lvl="2" marL="0" algn="r">
              <a:spcBef>
                <a:spcPts val="0"/>
              </a:spcBef>
              <a:buNone/>
              <a:defRPr sz="1800">
                <a:solidFill>
                  <a:srgbClr val="888888"/>
                </a:solidFill>
                <a:latin typeface="Calibri"/>
                <a:ea typeface="Calibri"/>
                <a:cs typeface="Calibri"/>
                <a:sym typeface="Calibri"/>
              </a:defRPr>
            </a:lvl3pPr>
            <a:lvl4pPr indent="0" lvl="3" marL="0" algn="r">
              <a:spcBef>
                <a:spcPts val="0"/>
              </a:spcBef>
              <a:buNone/>
              <a:defRPr sz="1800">
                <a:solidFill>
                  <a:srgbClr val="888888"/>
                </a:solidFill>
                <a:latin typeface="Calibri"/>
                <a:ea typeface="Calibri"/>
                <a:cs typeface="Calibri"/>
                <a:sym typeface="Calibri"/>
              </a:defRPr>
            </a:lvl4pPr>
            <a:lvl5pPr indent="0" lvl="4" marL="0" algn="r">
              <a:spcBef>
                <a:spcPts val="0"/>
              </a:spcBef>
              <a:buNone/>
              <a:defRPr sz="1800">
                <a:solidFill>
                  <a:srgbClr val="888888"/>
                </a:solidFill>
                <a:latin typeface="Calibri"/>
                <a:ea typeface="Calibri"/>
                <a:cs typeface="Calibri"/>
                <a:sym typeface="Calibri"/>
              </a:defRPr>
            </a:lvl5pPr>
            <a:lvl6pPr indent="0" lvl="5" marL="0" algn="r">
              <a:spcBef>
                <a:spcPts val="0"/>
              </a:spcBef>
              <a:buNone/>
              <a:defRPr sz="1800">
                <a:solidFill>
                  <a:srgbClr val="888888"/>
                </a:solidFill>
                <a:latin typeface="Calibri"/>
                <a:ea typeface="Calibri"/>
                <a:cs typeface="Calibri"/>
                <a:sym typeface="Calibri"/>
              </a:defRPr>
            </a:lvl6pPr>
            <a:lvl7pPr indent="0" lvl="6" marL="0" algn="r">
              <a:spcBef>
                <a:spcPts val="0"/>
              </a:spcBef>
              <a:buNone/>
              <a:defRPr sz="1800">
                <a:solidFill>
                  <a:srgbClr val="888888"/>
                </a:solidFill>
                <a:latin typeface="Calibri"/>
                <a:ea typeface="Calibri"/>
                <a:cs typeface="Calibri"/>
                <a:sym typeface="Calibri"/>
              </a:defRPr>
            </a:lvl7pPr>
            <a:lvl8pPr indent="0" lvl="7" marL="0" algn="r">
              <a:spcBef>
                <a:spcPts val="0"/>
              </a:spcBef>
              <a:buNone/>
              <a:defRPr sz="1800">
                <a:solidFill>
                  <a:srgbClr val="888888"/>
                </a:solidFill>
                <a:latin typeface="Calibri"/>
                <a:ea typeface="Calibri"/>
                <a:cs typeface="Calibri"/>
                <a:sym typeface="Calibri"/>
              </a:defRPr>
            </a:lvl8pPr>
            <a:lvl9pPr indent="0" lvl="8" marL="0" algn="r">
              <a:spcBef>
                <a:spcPts val="0"/>
              </a:spcBef>
              <a:buNone/>
              <a:defRPr sz="18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26" name="Shape 26"/>
        <p:cNvGrpSpPr/>
        <p:nvPr/>
      </p:nvGrpSpPr>
      <p:grpSpPr>
        <a:xfrm>
          <a:off x="0" y="0"/>
          <a:ext cx="0" cy="0"/>
          <a:chOff x="0" y="0"/>
          <a:chExt cx="0" cy="0"/>
        </a:xfrm>
      </p:grpSpPr>
      <p:sp>
        <p:nvSpPr>
          <p:cNvPr id="27" name="Google Shape;27;p16"/>
          <p:cNvSpPr txBox="1"/>
          <p:nvPr>
            <p:ph type="title"/>
          </p:nvPr>
        </p:nvSpPr>
        <p:spPr>
          <a:xfrm>
            <a:off x="424942" y="545668"/>
            <a:ext cx="11342115" cy="45211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2800">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 name="Google Shape;28;p16"/>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16"/>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16"/>
          <p:cNvSpPr txBox="1"/>
          <p:nvPr>
            <p:ph idx="12" type="sldNum"/>
          </p:nvPr>
        </p:nvSpPr>
        <p:spPr>
          <a:xfrm>
            <a:off x="8778240" y="6377940"/>
            <a:ext cx="2804160" cy="342900"/>
          </a:xfrm>
          <a:prstGeom prst="rect">
            <a:avLst/>
          </a:prstGeom>
          <a:noFill/>
          <a:ln>
            <a:noFill/>
          </a:ln>
        </p:spPr>
        <p:txBody>
          <a:bodyPr anchorCtr="0" anchor="t" bIns="0" lIns="0" spcFirstLastPara="1" rIns="0" wrap="square" tIns="0">
            <a:spAutoFit/>
          </a:bodyPr>
          <a:lstStyle>
            <a:lvl1pPr indent="0" lvl="0" marL="0" algn="r">
              <a:spcBef>
                <a:spcPts val="0"/>
              </a:spcBef>
              <a:buNone/>
              <a:defRPr sz="1800">
                <a:solidFill>
                  <a:srgbClr val="888888"/>
                </a:solidFill>
                <a:latin typeface="Calibri"/>
                <a:ea typeface="Calibri"/>
                <a:cs typeface="Calibri"/>
                <a:sym typeface="Calibri"/>
              </a:defRPr>
            </a:lvl1pPr>
            <a:lvl2pPr indent="0" lvl="1" marL="0" algn="r">
              <a:spcBef>
                <a:spcPts val="0"/>
              </a:spcBef>
              <a:buNone/>
              <a:defRPr sz="1800">
                <a:solidFill>
                  <a:srgbClr val="888888"/>
                </a:solidFill>
                <a:latin typeface="Calibri"/>
                <a:ea typeface="Calibri"/>
                <a:cs typeface="Calibri"/>
                <a:sym typeface="Calibri"/>
              </a:defRPr>
            </a:lvl2pPr>
            <a:lvl3pPr indent="0" lvl="2" marL="0" algn="r">
              <a:spcBef>
                <a:spcPts val="0"/>
              </a:spcBef>
              <a:buNone/>
              <a:defRPr sz="1800">
                <a:solidFill>
                  <a:srgbClr val="888888"/>
                </a:solidFill>
                <a:latin typeface="Calibri"/>
                <a:ea typeface="Calibri"/>
                <a:cs typeface="Calibri"/>
                <a:sym typeface="Calibri"/>
              </a:defRPr>
            </a:lvl3pPr>
            <a:lvl4pPr indent="0" lvl="3" marL="0" algn="r">
              <a:spcBef>
                <a:spcPts val="0"/>
              </a:spcBef>
              <a:buNone/>
              <a:defRPr sz="1800">
                <a:solidFill>
                  <a:srgbClr val="888888"/>
                </a:solidFill>
                <a:latin typeface="Calibri"/>
                <a:ea typeface="Calibri"/>
                <a:cs typeface="Calibri"/>
                <a:sym typeface="Calibri"/>
              </a:defRPr>
            </a:lvl4pPr>
            <a:lvl5pPr indent="0" lvl="4" marL="0" algn="r">
              <a:spcBef>
                <a:spcPts val="0"/>
              </a:spcBef>
              <a:buNone/>
              <a:defRPr sz="1800">
                <a:solidFill>
                  <a:srgbClr val="888888"/>
                </a:solidFill>
                <a:latin typeface="Calibri"/>
                <a:ea typeface="Calibri"/>
                <a:cs typeface="Calibri"/>
                <a:sym typeface="Calibri"/>
              </a:defRPr>
            </a:lvl5pPr>
            <a:lvl6pPr indent="0" lvl="5" marL="0" algn="r">
              <a:spcBef>
                <a:spcPts val="0"/>
              </a:spcBef>
              <a:buNone/>
              <a:defRPr sz="1800">
                <a:solidFill>
                  <a:srgbClr val="888888"/>
                </a:solidFill>
                <a:latin typeface="Calibri"/>
                <a:ea typeface="Calibri"/>
                <a:cs typeface="Calibri"/>
                <a:sym typeface="Calibri"/>
              </a:defRPr>
            </a:lvl6pPr>
            <a:lvl7pPr indent="0" lvl="6" marL="0" algn="r">
              <a:spcBef>
                <a:spcPts val="0"/>
              </a:spcBef>
              <a:buNone/>
              <a:defRPr sz="1800">
                <a:solidFill>
                  <a:srgbClr val="888888"/>
                </a:solidFill>
                <a:latin typeface="Calibri"/>
                <a:ea typeface="Calibri"/>
                <a:cs typeface="Calibri"/>
                <a:sym typeface="Calibri"/>
              </a:defRPr>
            </a:lvl7pPr>
            <a:lvl8pPr indent="0" lvl="7" marL="0" algn="r">
              <a:spcBef>
                <a:spcPts val="0"/>
              </a:spcBef>
              <a:buNone/>
              <a:defRPr sz="1800">
                <a:solidFill>
                  <a:srgbClr val="888888"/>
                </a:solidFill>
                <a:latin typeface="Calibri"/>
                <a:ea typeface="Calibri"/>
                <a:cs typeface="Calibri"/>
                <a:sym typeface="Calibri"/>
              </a:defRPr>
            </a:lvl8pPr>
            <a:lvl9pPr indent="0" lvl="8" marL="0" algn="r">
              <a:spcBef>
                <a:spcPts val="0"/>
              </a:spcBef>
              <a:buNone/>
              <a:defRPr sz="18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31" name="Shape 31"/>
        <p:cNvGrpSpPr/>
        <p:nvPr/>
      </p:nvGrpSpPr>
      <p:grpSpPr>
        <a:xfrm>
          <a:off x="0" y="0"/>
          <a:ext cx="0" cy="0"/>
          <a:chOff x="0" y="0"/>
          <a:chExt cx="0" cy="0"/>
        </a:xfrm>
      </p:grpSpPr>
      <p:sp>
        <p:nvSpPr>
          <p:cNvPr id="32" name="Google Shape;32;p17"/>
          <p:cNvSpPr txBox="1"/>
          <p:nvPr>
            <p:ph type="ctrTitle"/>
          </p:nvPr>
        </p:nvSpPr>
        <p:spPr>
          <a:xfrm>
            <a:off x="914400" y="2125980"/>
            <a:ext cx="10363200" cy="144018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17"/>
          <p:cNvSpPr txBox="1"/>
          <p:nvPr>
            <p:ph idx="1" type="subTitle"/>
          </p:nvPr>
        </p:nvSpPr>
        <p:spPr>
          <a:xfrm>
            <a:off x="1828800" y="3840480"/>
            <a:ext cx="8534400" cy="17145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17"/>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7"/>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17"/>
          <p:cNvSpPr txBox="1"/>
          <p:nvPr>
            <p:ph idx="12" type="sldNum"/>
          </p:nvPr>
        </p:nvSpPr>
        <p:spPr>
          <a:xfrm>
            <a:off x="8778240" y="6377940"/>
            <a:ext cx="2804160" cy="342900"/>
          </a:xfrm>
          <a:prstGeom prst="rect">
            <a:avLst/>
          </a:prstGeom>
          <a:noFill/>
          <a:ln>
            <a:noFill/>
          </a:ln>
        </p:spPr>
        <p:txBody>
          <a:bodyPr anchorCtr="0" anchor="t" bIns="0" lIns="0" spcFirstLastPara="1" rIns="0" wrap="square" tIns="0">
            <a:spAutoFit/>
          </a:bodyPr>
          <a:lstStyle>
            <a:lvl1pPr indent="0" lvl="0" marL="0" algn="r">
              <a:spcBef>
                <a:spcPts val="0"/>
              </a:spcBef>
              <a:buNone/>
              <a:defRPr sz="1800">
                <a:solidFill>
                  <a:srgbClr val="888888"/>
                </a:solidFill>
                <a:latin typeface="Calibri"/>
                <a:ea typeface="Calibri"/>
                <a:cs typeface="Calibri"/>
                <a:sym typeface="Calibri"/>
              </a:defRPr>
            </a:lvl1pPr>
            <a:lvl2pPr indent="0" lvl="1" marL="0" algn="r">
              <a:spcBef>
                <a:spcPts val="0"/>
              </a:spcBef>
              <a:buNone/>
              <a:defRPr sz="1800">
                <a:solidFill>
                  <a:srgbClr val="888888"/>
                </a:solidFill>
                <a:latin typeface="Calibri"/>
                <a:ea typeface="Calibri"/>
                <a:cs typeface="Calibri"/>
                <a:sym typeface="Calibri"/>
              </a:defRPr>
            </a:lvl2pPr>
            <a:lvl3pPr indent="0" lvl="2" marL="0" algn="r">
              <a:spcBef>
                <a:spcPts val="0"/>
              </a:spcBef>
              <a:buNone/>
              <a:defRPr sz="1800">
                <a:solidFill>
                  <a:srgbClr val="888888"/>
                </a:solidFill>
                <a:latin typeface="Calibri"/>
                <a:ea typeface="Calibri"/>
                <a:cs typeface="Calibri"/>
                <a:sym typeface="Calibri"/>
              </a:defRPr>
            </a:lvl3pPr>
            <a:lvl4pPr indent="0" lvl="3" marL="0" algn="r">
              <a:spcBef>
                <a:spcPts val="0"/>
              </a:spcBef>
              <a:buNone/>
              <a:defRPr sz="1800">
                <a:solidFill>
                  <a:srgbClr val="888888"/>
                </a:solidFill>
                <a:latin typeface="Calibri"/>
                <a:ea typeface="Calibri"/>
                <a:cs typeface="Calibri"/>
                <a:sym typeface="Calibri"/>
              </a:defRPr>
            </a:lvl4pPr>
            <a:lvl5pPr indent="0" lvl="4" marL="0" algn="r">
              <a:spcBef>
                <a:spcPts val="0"/>
              </a:spcBef>
              <a:buNone/>
              <a:defRPr sz="1800">
                <a:solidFill>
                  <a:srgbClr val="888888"/>
                </a:solidFill>
                <a:latin typeface="Calibri"/>
                <a:ea typeface="Calibri"/>
                <a:cs typeface="Calibri"/>
                <a:sym typeface="Calibri"/>
              </a:defRPr>
            </a:lvl5pPr>
            <a:lvl6pPr indent="0" lvl="5" marL="0" algn="r">
              <a:spcBef>
                <a:spcPts val="0"/>
              </a:spcBef>
              <a:buNone/>
              <a:defRPr sz="1800">
                <a:solidFill>
                  <a:srgbClr val="888888"/>
                </a:solidFill>
                <a:latin typeface="Calibri"/>
                <a:ea typeface="Calibri"/>
                <a:cs typeface="Calibri"/>
                <a:sym typeface="Calibri"/>
              </a:defRPr>
            </a:lvl6pPr>
            <a:lvl7pPr indent="0" lvl="6" marL="0" algn="r">
              <a:spcBef>
                <a:spcPts val="0"/>
              </a:spcBef>
              <a:buNone/>
              <a:defRPr sz="1800">
                <a:solidFill>
                  <a:srgbClr val="888888"/>
                </a:solidFill>
                <a:latin typeface="Calibri"/>
                <a:ea typeface="Calibri"/>
                <a:cs typeface="Calibri"/>
                <a:sym typeface="Calibri"/>
              </a:defRPr>
            </a:lvl7pPr>
            <a:lvl8pPr indent="0" lvl="7" marL="0" algn="r">
              <a:spcBef>
                <a:spcPts val="0"/>
              </a:spcBef>
              <a:buNone/>
              <a:defRPr sz="1800">
                <a:solidFill>
                  <a:srgbClr val="888888"/>
                </a:solidFill>
                <a:latin typeface="Calibri"/>
                <a:ea typeface="Calibri"/>
                <a:cs typeface="Calibri"/>
                <a:sym typeface="Calibri"/>
              </a:defRPr>
            </a:lvl8pPr>
            <a:lvl9pPr indent="0" lvl="8" marL="0" algn="r">
              <a:spcBef>
                <a:spcPts val="0"/>
              </a:spcBef>
              <a:buNone/>
              <a:defRPr sz="18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37" name="Shape 37"/>
        <p:cNvGrpSpPr/>
        <p:nvPr/>
      </p:nvGrpSpPr>
      <p:grpSpPr>
        <a:xfrm>
          <a:off x="0" y="0"/>
          <a:ext cx="0" cy="0"/>
          <a:chOff x="0" y="0"/>
          <a:chExt cx="0" cy="0"/>
        </a:xfrm>
      </p:grpSpPr>
      <p:sp>
        <p:nvSpPr>
          <p:cNvPr id="38" name="Google Shape;38;p18"/>
          <p:cNvSpPr txBox="1"/>
          <p:nvPr>
            <p:ph type="title"/>
          </p:nvPr>
        </p:nvSpPr>
        <p:spPr>
          <a:xfrm>
            <a:off x="424942" y="545668"/>
            <a:ext cx="11342115" cy="45211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2800">
                <a:solidFill>
                  <a:schemeClr val="lt1"/>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18"/>
          <p:cNvSpPr txBox="1"/>
          <p:nvPr>
            <p:ph idx="1" type="body"/>
          </p:nvPr>
        </p:nvSpPr>
        <p:spPr>
          <a:xfrm>
            <a:off x="609600" y="1577340"/>
            <a:ext cx="5303520" cy="4526280"/>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0" name="Google Shape;40;p18"/>
          <p:cNvSpPr txBox="1"/>
          <p:nvPr>
            <p:ph idx="2" type="body"/>
          </p:nvPr>
        </p:nvSpPr>
        <p:spPr>
          <a:xfrm>
            <a:off x="6278880" y="1577340"/>
            <a:ext cx="5303520" cy="4526280"/>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1" name="Google Shape;41;p18"/>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18"/>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8"/>
          <p:cNvSpPr txBox="1"/>
          <p:nvPr>
            <p:ph idx="12" type="sldNum"/>
          </p:nvPr>
        </p:nvSpPr>
        <p:spPr>
          <a:xfrm>
            <a:off x="8778240" y="6377940"/>
            <a:ext cx="2804160" cy="342900"/>
          </a:xfrm>
          <a:prstGeom prst="rect">
            <a:avLst/>
          </a:prstGeom>
          <a:noFill/>
          <a:ln>
            <a:noFill/>
          </a:ln>
        </p:spPr>
        <p:txBody>
          <a:bodyPr anchorCtr="0" anchor="t" bIns="0" lIns="0" spcFirstLastPara="1" rIns="0" wrap="square" tIns="0">
            <a:spAutoFit/>
          </a:bodyPr>
          <a:lstStyle>
            <a:lvl1pPr indent="0" lvl="0" marL="0" algn="r">
              <a:spcBef>
                <a:spcPts val="0"/>
              </a:spcBef>
              <a:buNone/>
              <a:defRPr sz="1800">
                <a:solidFill>
                  <a:srgbClr val="888888"/>
                </a:solidFill>
                <a:latin typeface="Calibri"/>
                <a:ea typeface="Calibri"/>
                <a:cs typeface="Calibri"/>
                <a:sym typeface="Calibri"/>
              </a:defRPr>
            </a:lvl1pPr>
            <a:lvl2pPr indent="0" lvl="1" marL="0" algn="r">
              <a:spcBef>
                <a:spcPts val="0"/>
              </a:spcBef>
              <a:buNone/>
              <a:defRPr sz="1800">
                <a:solidFill>
                  <a:srgbClr val="888888"/>
                </a:solidFill>
                <a:latin typeface="Calibri"/>
                <a:ea typeface="Calibri"/>
                <a:cs typeface="Calibri"/>
                <a:sym typeface="Calibri"/>
              </a:defRPr>
            </a:lvl2pPr>
            <a:lvl3pPr indent="0" lvl="2" marL="0" algn="r">
              <a:spcBef>
                <a:spcPts val="0"/>
              </a:spcBef>
              <a:buNone/>
              <a:defRPr sz="1800">
                <a:solidFill>
                  <a:srgbClr val="888888"/>
                </a:solidFill>
                <a:latin typeface="Calibri"/>
                <a:ea typeface="Calibri"/>
                <a:cs typeface="Calibri"/>
                <a:sym typeface="Calibri"/>
              </a:defRPr>
            </a:lvl3pPr>
            <a:lvl4pPr indent="0" lvl="3" marL="0" algn="r">
              <a:spcBef>
                <a:spcPts val="0"/>
              </a:spcBef>
              <a:buNone/>
              <a:defRPr sz="1800">
                <a:solidFill>
                  <a:srgbClr val="888888"/>
                </a:solidFill>
                <a:latin typeface="Calibri"/>
                <a:ea typeface="Calibri"/>
                <a:cs typeface="Calibri"/>
                <a:sym typeface="Calibri"/>
              </a:defRPr>
            </a:lvl4pPr>
            <a:lvl5pPr indent="0" lvl="4" marL="0" algn="r">
              <a:spcBef>
                <a:spcPts val="0"/>
              </a:spcBef>
              <a:buNone/>
              <a:defRPr sz="1800">
                <a:solidFill>
                  <a:srgbClr val="888888"/>
                </a:solidFill>
                <a:latin typeface="Calibri"/>
                <a:ea typeface="Calibri"/>
                <a:cs typeface="Calibri"/>
                <a:sym typeface="Calibri"/>
              </a:defRPr>
            </a:lvl5pPr>
            <a:lvl6pPr indent="0" lvl="5" marL="0" algn="r">
              <a:spcBef>
                <a:spcPts val="0"/>
              </a:spcBef>
              <a:buNone/>
              <a:defRPr sz="1800">
                <a:solidFill>
                  <a:srgbClr val="888888"/>
                </a:solidFill>
                <a:latin typeface="Calibri"/>
                <a:ea typeface="Calibri"/>
                <a:cs typeface="Calibri"/>
                <a:sym typeface="Calibri"/>
              </a:defRPr>
            </a:lvl6pPr>
            <a:lvl7pPr indent="0" lvl="6" marL="0" algn="r">
              <a:spcBef>
                <a:spcPts val="0"/>
              </a:spcBef>
              <a:buNone/>
              <a:defRPr sz="1800">
                <a:solidFill>
                  <a:srgbClr val="888888"/>
                </a:solidFill>
                <a:latin typeface="Calibri"/>
                <a:ea typeface="Calibri"/>
                <a:cs typeface="Calibri"/>
                <a:sym typeface="Calibri"/>
              </a:defRPr>
            </a:lvl7pPr>
            <a:lvl8pPr indent="0" lvl="7" marL="0" algn="r">
              <a:spcBef>
                <a:spcPts val="0"/>
              </a:spcBef>
              <a:buNone/>
              <a:defRPr sz="1800">
                <a:solidFill>
                  <a:srgbClr val="888888"/>
                </a:solidFill>
                <a:latin typeface="Calibri"/>
                <a:ea typeface="Calibri"/>
                <a:cs typeface="Calibri"/>
                <a:sym typeface="Calibri"/>
              </a:defRPr>
            </a:lvl8pPr>
            <a:lvl9pPr indent="0" lvl="8" marL="0" algn="r">
              <a:spcBef>
                <a:spcPts val="0"/>
              </a:spcBef>
              <a:buNone/>
              <a:defRPr sz="18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2.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id="10" name="Google Shape;10;p13"/>
          <p:cNvPicPr preferRelativeResize="0"/>
          <p:nvPr/>
        </p:nvPicPr>
        <p:blipFill rotWithShape="1">
          <a:blip r:embed="rId1">
            <a:alphaModFix/>
          </a:blip>
          <a:srcRect b="0" l="0" r="0" t="0"/>
          <a:stretch/>
        </p:blipFill>
        <p:spPr>
          <a:xfrm>
            <a:off x="0" y="0"/>
            <a:ext cx="12191999" cy="923544"/>
          </a:xfrm>
          <a:prstGeom prst="rect">
            <a:avLst/>
          </a:prstGeom>
          <a:noFill/>
          <a:ln>
            <a:noFill/>
          </a:ln>
        </p:spPr>
      </p:pic>
      <p:sp>
        <p:nvSpPr>
          <p:cNvPr id="11" name="Google Shape;11;p13"/>
          <p:cNvSpPr txBox="1"/>
          <p:nvPr>
            <p:ph type="title"/>
          </p:nvPr>
        </p:nvSpPr>
        <p:spPr>
          <a:xfrm>
            <a:off x="424942" y="545668"/>
            <a:ext cx="11342115" cy="452119"/>
          </a:xfrm>
          <a:prstGeom prst="rect">
            <a:avLst/>
          </a:prstGeom>
          <a:noFill/>
          <a:ln>
            <a:noFill/>
          </a:ln>
        </p:spPr>
        <p:txBody>
          <a:bodyPr anchorCtr="0" anchor="t" bIns="0" lIns="0" spcFirstLastPara="1" rIns="0" wrap="square" tIns="0">
            <a:spAutoFit/>
          </a:bodyPr>
          <a:lstStyle>
            <a:lvl1pPr lvl="0" marR="0" rtl="0" algn="l">
              <a:spcBef>
                <a:spcPts val="0"/>
              </a:spcBef>
              <a:spcAft>
                <a:spcPts val="0"/>
              </a:spcAft>
              <a:buSzPts val="1400"/>
              <a:buNone/>
              <a:defRPr b="1" i="0" sz="2800" u="none" cap="none" strike="noStrike">
                <a:solidFill>
                  <a:schemeClr val="lt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 name="Google Shape;12;p13"/>
          <p:cNvSpPr txBox="1"/>
          <p:nvPr>
            <p:ph idx="1" type="body"/>
          </p:nvPr>
        </p:nvSpPr>
        <p:spPr>
          <a:xfrm>
            <a:off x="301625" y="1856232"/>
            <a:ext cx="9769475" cy="2696845"/>
          </a:xfrm>
          <a:prstGeom prst="rect">
            <a:avLst/>
          </a:prstGeom>
          <a:noFill/>
          <a:ln>
            <a:noFill/>
          </a:ln>
        </p:spPr>
        <p:txBody>
          <a:bodyPr anchorCtr="0" anchor="t" bIns="0" lIns="0" spcFirstLastPara="1" rIns="0" wrap="square" tIns="0">
            <a:spAutoFit/>
          </a:bodyPr>
          <a:lstStyle>
            <a:lvl1pPr indent="-228600" lvl="0"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800" u="none" cap="none" strike="noStrike">
                <a:latin typeface="Calibri"/>
                <a:ea typeface="Calibri"/>
                <a:cs typeface="Calibri"/>
                <a:sym typeface="Calibri"/>
              </a:defRPr>
            </a:lvl2pPr>
            <a:lvl3pPr indent="-228600" lvl="2" marL="1371600" marR="0" rtl="0" algn="l">
              <a:spcBef>
                <a:spcPts val="0"/>
              </a:spcBef>
              <a:spcAft>
                <a:spcPts val="0"/>
              </a:spcAft>
              <a:buSzPts val="1400"/>
              <a:buNone/>
              <a:defRPr b="0" i="0" sz="1800" u="none" cap="none" strike="noStrike">
                <a:latin typeface="Calibri"/>
                <a:ea typeface="Calibri"/>
                <a:cs typeface="Calibri"/>
                <a:sym typeface="Calibri"/>
              </a:defRPr>
            </a:lvl3pPr>
            <a:lvl4pPr indent="-228600" lvl="3" marL="1828800" marR="0" rtl="0" algn="l">
              <a:spcBef>
                <a:spcPts val="0"/>
              </a:spcBef>
              <a:spcAft>
                <a:spcPts val="0"/>
              </a:spcAft>
              <a:buSzPts val="1400"/>
              <a:buNone/>
              <a:defRPr b="0" i="0" sz="1800" u="none" cap="none" strike="noStrike">
                <a:latin typeface="Calibri"/>
                <a:ea typeface="Calibri"/>
                <a:cs typeface="Calibri"/>
                <a:sym typeface="Calibri"/>
              </a:defRPr>
            </a:lvl4pPr>
            <a:lvl5pPr indent="-228600" lvl="4" marL="2286000" marR="0" rtl="0" algn="l">
              <a:spcBef>
                <a:spcPts val="0"/>
              </a:spcBef>
              <a:spcAft>
                <a:spcPts val="0"/>
              </a:spcAft>
              <a:buSzPts val="1400"/>
              <a:buNone/>
              <a:defRPr b="0" i="0" sz="1800" u="none" cap="none" strike="noStrike">
                <a:latin typeface="Calibri"/>
                <a:ea typeface="Calibri"/>
                <a:cs typeface="Calibri"/>
                <a:sym typeface="Calibri"/>
              </a:defRPr>
            </a:lvl5pPr>
            <a:lvl6pPr indent="-228600" lvl="5" marL="2743200" marR="0" rtl="0" algn="l">
              <a:spcBef>
                <a:spcPts val="0"/>
              </a:spcBef>
              <a:spcAft>
                <a:spcPts val="0"/>
              </a:spcAft>
              <a:buSzPts val="1400"/>
              <a:buNone/>
              <a:defRPr b="0" i="0" sz="1800" u="none" cap="none" strike="noStrike">
                <a:latin typeface="Calibri"/>
                <a:ea typeface="Calibri"/>
                <a:cs typeface="Calibri"/>
                <a:sym typeface="Calibri"/>
              </a:defRPr>
            </a:lvl6pPr>
            <a:lvl7pPr indent="-228600" lvl="6" marL="3200400" marR="0" rtl="0" algn="l">
              <a:spcBef>
                <a:spcPts val="0"/>
              </a:spcBef>
              <a:spcAft>
                <a:spcPts val="0"/>
              </a:spcAft>
              <a:buSzPts val="1400"/>
              <a:buNone/>
              <a:defRPr b="0" i="0" sz="1800" u="none" cap="none" strike="noStrike">
                <a:latin typeface="Calibri"/>
                <a:ea typeface="Calibri"/>
                <a:cs typeface="Calibri"/>
                <a:sym typeface="Calibri"/>
              </a:defRPr>
            </a:lvl7pPr>
            <a:lvl8pPr indent="-228600" lvl="7" marL="3657600" marR="0" rtl="0" algn="l">
              <a:spcBef>
                <a:spcPts val="0"/>
              </a:spcBef>
              <a:spcAft>
                <a:spcPts val="0"/>
              </a:spcAft>
              <a:buSzPts val="1400"/>
              <a:buNone/>
              <a:defRPr b="0" i="0" sz="1800" u="none" cap="none" strike="noStrike">
                <a:latin typeface="Calibri"/>
                <a:ea typeface="Calibri"/>
                <a:cs typeface="Calibri"/>
                <a:sym typeface="Calibri"/>
              </a:defRPr>
            </a:lvl8pPr>
            <a:lvl9pPr indent="-228600" lvl="8" marL="4114800" marR="0" rtl="0" algn="l">
              <a:spcBef>
                <a:spcPts val="0"/>
              </a:spcBef>
              <a:spcAft>
                <a:spcPts val="0"/>
              </a:spcAft>
              <a:buSzPts val="1400"/>
              <a:buNone/>
              <a:defRPr b="0" i="0" sz="1800" u="none" cap="none" strike="noStrike">
                <a:latin typeface="Calibri"/>
                <a:ea typeface="Calibri"/>
                <a:cs typeface="Calibri"/>
                <a:sym typeface="Calibri"/>
              </a:defRPr>
            </a:lvl9pPr>
          </a:lstStyle>
          <a:p/>
        </p:txBody>
      </p:sp>
      <p:sp>
        <p:nvSpPr>
          <p:cNvPr id="13" name="Google Shape;13;p13"/>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marR="0" rtl="0" algn="ctr">
              <a:spcBef>
                <a:spcPts val="0"/>
              </a:spcBef>
              <a:spcAft>
                <a:spcPts val="0"/>
              </a:spcAft>
              <a:buSzPts val="1400"/>
              <a:buNone/>
              <a:defRPr b="0" i="0" sz="18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3"/>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marR="0" rtl="0" algn="l">
              <a:spcBef>
                <a:spcPts val="0"/>
              </a:spcBef>
              <a:spcAft>
                <a:spcPts val="0"/>
              </a:spcAft>
              <a:buSzPts val="1400"/>
              <a:buNone/>
              <a:defRPr b="0" i="0" sz="18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5" name="Google Shape;15;p13"/>
          <p:cNvSpPr txBox="1"/>
          <p:nvPr>
            <p:ph idx="12" type="sldNum"/>
          </p:nvPr>
        </p:nvSpPr>
        <p:spPr>
          <a:xfrm>
            <a:off x="8778240" y="6377940"/>
            <a:ext cx="2804160" cy="342900"/>
          </a:xfrm>
          <a:prstGeom prst="rect">
            <a:avLst/>
          </a:prstGeom>
          <a:noFill/>
          <a:ln>
            <a:noFill/>
          </a:ln>
        </p:spPr>
        <p:txBody>
          <a:bodyPr anchorCtr="0" anchor="t" bIns="0" lIns="0" spcFirstLastPara="1" rIns="0" wrap="square" tIns="0">
            <a:spAutoFit/>
          </a:bodyPr>
          <a:lstStyle>
            <a:lvl1pPr indent="0" lvl="0" marL="0" marR="0" rtl="0" algn="r">
              <a:spcBef>
                <a:spcPts val="0"/>
              </a:spcBef>
              <a:buNone/>
              <a:defRPr b="0" i="0" sz="1800" u="none" cap="none" strike="noStrike">
                <a:solidFill>
                  <a:srgbClr val="888888"/>
                </a:solidFill>
                <a:latin typeface="Calibri"/>
                <a:ea typeface="Calibri"/>
                <a:cs typeface="Calibri"/>
                <a:sym typeface="Calibri"/>
              </a:defRPr>
            </a:lvl1pPr>
            <a:lvl2pPr indent="0" lvl="1" marL="0" marR="0" rtl="0" algn="r">
              <a:spcBef>
                <a:spcPts val="0"/>
              </a:spcBef>
              <a:buNone/>
              <a:defRPr b="0" i="0" sz="1800" u="none" cap="none" strike="noStrike">
                <a:solidFill>
                  <a:srgbClr val="888888"/>
                </a:solidFill>
                <a:latin typeface="Calibri"/>
                <a:ea typeface="Calibri"/>
                <a:cs typeface="Calibri"/>
                <a:sym typeface="Calibri"/>
              </a:defRPr>
            </a:lvl2pPr>
            <a:lvl3pPr indent="0" lvl="2" marL="0" marR="0" rtl="0" algn="r">
              <a:spcBef>
                <a:spcPts val="0"/>
              </a:spcBef>
              <a:buNone/>
              <a:defRPr b="0" i="0" sz="1800" u="none" cap="none" strike="noStrike">
                <a:solidFill>
                  <a:srgbClr val="888888"/>
                </a:solidFill>
                <a:latin typeface="Calibri"/>
                <a:ea typeface="Calibri"/>
                <a:cs typeface="Calibri"/>
                <a:sym typeface="Calibri"/>
              </a:defRPr>
            </a:lvl3pPr>
            <a:lvl4pPr indent="0" lvl="3" marL="0" marR="0" rtl="0" algn="r">
              <a:spcBef>
                <a:spcPts val="0"/>
              </a:spcBef>
              <a:buNone/>
              <a:defRPr b="0" i="0" sz="1800" u="none" cap="none" strike="noStrike">
                <a:solidFill>
                  <a:srgbClr val="888888"/>
                </a:solidFill>
                <a:latin typeface="Calibri"/>
                <a:ea typeface="Calibri"/>
                <a:cs typeface="Calibri"/>
                <a:sym typeface="Calibri"/>
              </a:defRPr>
            </a:lvl4pPr>
            <a:lvl5pPr indent="0" lvl="4" marL="0" marR="0" rtl="0" algn="r">
              <a:spcBef>
                <a:spcPts val="0"/>
              </a:spcBef>
              <a:buNone/>
              <a:defRPr b="0" i="0" sz="1800" u="none" cap="none" strike="noStrike">
                <a:solidFill>
                  <a:srgbClr val="888888"/>
                </a:solidFill>
                <a:latin typeface="Calibri"/>
                <a:ea typeface="Calibri"/>
                <a:cs typeface="Calibri"/>
                <a:sym typeface="Calibri"/>
              </a:defRPr>
            </a:lvl5pPr>
            <a:lvl6pPr indent="0" lvl="5" marL="0" marR="0" rtl="0" algn="r">
              <a:spcBef>
                <a:spcPts val="0"/>
              </a:spcBef>
              <a:buNone/>
              <a:defRPr b="0" i="0" sz="1800" u="none" cap="none" strike="noStrike">
                <a:solidFill>
                  <a:srgbClr val="888888"/>
                </a:solidFill>
                <a:latin typeface="Calibri"/>
                <a:ea typeface="Calibri"/>
                <a:cs typeface="Calibri"/>
                <a:sym typeface="Calibri"/>
              </a:defRPr>
            </a:lvl6pPr>
            <a:lvl7pPr indent="0" lvl="6" marL="0" marR="0" rtl="0" algn="r">
              <a:spcBef>
                <a:spcPts val="0"/>
              </a:spcBef>
              <a:buNone/>
              <a:defRPr b="0" i="0" sz="1800" u="none" cap="none" strike="noStrike">
                <a:solidFill>
                  <a:srgbClr val="888888"/>
                </a:solidFill>
                <a:latin typeface="Calibri"/>
                <a:ea typeface="Calibri"/>
                <a:cs typeface="Calibri"/>
                <a:sym typeface="Calibri"/>
              </a:defRPr>
            </a:lvl7pPr>
            <a:lvl8pPr indent="0" lvl="7" marL="0" marR="0" rtl="0" algn="r">
              <a:spcBef>
                <a:spcPts val="0"/>
              </a:spcBef>
              <a:buNone/>
              <a:defRPr b="0" i="0" sz="1800" u="none" cap="none" strike="noStrike">
                <a:solidFill>
                  <a:srgbClr val="888888"/>
                </a:solidFill>
                <a:latin typeface="Calibri"/>
                <a:ea typeface="Calibri"/>
                <a:cs typeface="Calibri"/>
                <a:sym typeface="Calibri"/>
              </a:defRPr>
            </a:lvl8pPr>
            <a:lvl9pPr indent="0" lvl="8" marL="0" marR="0" rtl="0" algn="r">
              <a:spcBef>
                <a:spcPts val="0"/>
              </a:spcBef>
              <a:buNone/>
              <a:defRPr b="0" i="0" sz="1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0.png"/><Relationship Id="rId4" Type="http://schemas.openxmlformats.org/officeDocument/2006/relationships/image" Target="../media/image11.jpg"/><Relationship Id="rId5"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9.png"/><Relationship Id="rId5" Type="http://schemas.openxmlformats.org/officeDocument/2006/relationships/image" Target="../media/image3.png"/><Relationship Id="rId6"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 name="Shape 48"/>
        <p:cNvGrpSpPr/>
        <p:nvPr/>
      </p:nvGrpSpPr>
      <p:grpSpPr>
        <a:xfrm>
          <a:off x="0" y="0"/>
          <a:ext cx="0" cy="0"/>
          <a:chOff x="0" y="0"/>
          <a:chExt cx="0" cy="0"/>
        </a:xfrm>
      </p:grpSpPr>
      <p:pic>
        <p:nvPicPr>
          <p:cNvPr id="49" name="Google Shape;4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50" name="Google Shape;50;p1"/>
          <p:cNvSpPr txBox="1"/>
          <p:nvPr/>
        </p:nvSpPr>
        <p:spPr>
          <a:xfrm>
            <a:off x="669601" y="4187158"/>
            <a:ext cx="10882577" cy="1754326"/>
          </a:xfrm>
          <a:prstGeom prst="rect">
            <a:avLst/>
          </a:prstGeom>
          <a:solidFill>
            <a:srgbClr val="FBD4B4"/>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GB" sz="1800" u="none" cap="none" strike="noStrike">
                <a:solidFill>
                  <a:srgbClr val="262626"/>
                </a:solidFill>
                <a:latin typeface="Roboto Light"/>
                <a:ea typeface="Roboto Light"/>
                <a:cs typeface="Roboto Light"/>
                <a:sym typeface="Roboto Light"/>
              </a:rPr>
              <a:t>Class: </a:t>
            </a:r>
            <a:r>
              <a:rPr b="0" i="0" lang="en-GB" sz="1800" u="none" cap="none" strike="noStrike">
                <a:solidFill>
                  <a:srgbClr val="262626"/>
                </a:solidFill>
                <a:latin typeface="Roboto Light"/>
                <a:ea typeface="Roboto Light"/>
                <a:cs typeface="Roboto Light"/>
                <a:sym typeface="Roboto Light"/>
              </a:rPr>
              <a:t>MSc</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GB" sz="1800" u="none" cap="none" strike="noStrike">
                <a:solidFill>
                  <a:srgbClr val="262626"/>
                </a:solidFill>
                <a:latin typeface="Roboto Light"/>
                <a:ea typeface="Roboto Light"/>
                <a:cs typeface="Roboto Light"/>
                <a:sym typeface="Roboto Light"/>
              </a:rPr>
              <a:t>Subject : </a:t>
            </a:r>
            <a:r>
              <a:rPr b="0" i="0" lang="en-GB" sz="1800" u="none" cap="none" strike="noStrike">
                <a:solidFill>
                  <a:schemeClr val="dk1"/>
                </a:solidFill>
                <a:latin typeface="Roboto Light"/>
                <a:ea typeface="Roboto Light"/>
                <a:cs typeface="Roboto Light"/>
                <a:sym typeface="Roboto Light"/>
              </a:rPr>
              <a:t>Application of IT- Basics and Advance Excel</a:t>
            </a:r>
            <a:r>
              <a:rPr b="0" i="0" lang="en-GB" sz="1800" u="none" cap="none" strike="noStrike">
                <a:solidFill>
                  <a:srgbClr val="262626"/>
                </a:solidFill>
                <a:latin typeface="Roboto Light"/>
                <a:ea typeface="Roboto Light"/>
                <a:cs typeface="Roboto Light"/>
                <a:sym typeface="Roboto Light"/>
              </a:rPr>
              <a:t> </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GB" sz="1800" u="none" cap="none" strike="noStrike">
                <a:solidFill>
                  <a:srgbClr val="262626"/>
                </a:solidFill>
                <a:latin typeface="Roboto Light"/>
                <a:ea typeface="Roboto Light"/>
                <a:cs typeface="Roboto Light"/>
                <a:sym typeface="Roboto Light"/>
              </a:rPr>
              <a:t>Chapter: </a:t>
            </a:r>
            <a:r>
              <a:rPr b="0" i="0" lang="en-GB" sz="1800" u="none" cap="none" strike="noStrike">
                <a:solidFill>
                  <a:srgbClr val="262626"/>
                </a:solidFill>
                <a:latin typeface="Roboto Light"/>
                <a:ea typeface="Roboto Light"/>
                <a:cs typeface="Roboto Light"/>
                <a:sym typeface="Roboto Light"/>
              </a:rPr>
              <a:t>Unit 1 Chapter 1</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GB" sz="1800" u="none" cap="none" strike="noStrike">
                <a:solidFill>
                  <a:srgbClr val="262626"/>
                </a:solidFill>
                <a:latin typeface="Roboto Light"/>
                <a:ea typeface="Roboto Light"/>
                <a:cs typeface="Roboto Light"/>
                <a:sym typeface="Roboto Light"/>
              </a:rPr>
              <a:t>Chapter Name: </a:t>
            </a:r>
            <a:r>
              <a:rPr b="0" i="0" lang="en-GB" sz="1800" u="none" cap="none" strike="noStrike">
                <a:solidFill>
                  <a:srgbClr val="262626"/>
                </a:solidFill>
                <a:latin typeface="Roboto Light"/>
                <a:ea typeface="Roboto Light"/>
                <a:cs typeface="Roboto Light"/>
                <a:sym typeface="Roboto Light"/>
              </a:rPr>
              <a:t>Overview of Microsoft Excel</a:t>
            </a:r>
            <a:endParaRPr b="0" i="0" sz="1800" u="none" cap="none" strike="noStrike">
              <a:solidFill>
                <a:srgbClr val="262626"/>
              </a:solidFill>
              <a:latin typeface="Roboto Light"/>
              <a:ea typeface="Roboto Light"/>
              <a:cs typeface="Roboto Light"/>
              <a:sym typeface="Roboto Light"/>
            </a:endParaRPr>
          </a:p>
        </p:txBody>
      </p:sp>
      <p:sp>
        <p:nvSpPr>
          <p:cNvPr id="51" name="Google Shape;51;p1"/>
          <p:cNvSpPr txBox="1"/>
          <p:nvPr>
            <p:ph idx="4294967295" type="sldNum"/>
          </p:nvPr>
        </p:nvSpPr>
        <p:spPr>
          <a:xfrm>
            <a:off x="8610600" y="6356350"/>
            <a:ext cx="2743200" cy="365125"/>
          </a:xfrm>
          <a:prstGeom prst="rect">
            <a:avLst/>
          </a:prstGeom>
          <a:noFill/>
          <a:ln>
            <a:noFill/>
          </a:ln>
        </p:spPr>
        <p:txBody>
          <a:bodyPr anchorCtr="0" anchor="t" bIns="0" lIns="0" spcFirstLastPara="1" rIns="0" wrap="square" tIns="0">
            <a:sp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10"/>
          <p:cNvSpPr txBox="1"/>
          <p:nvPr>
            <p:ph type="title"/>
          </p:nvPr>
        </p:nvSpPr>
        <p:spPr>
          <a:xfrm>
            <a:off x="321563" y="681227"/>
            <a:ext cx="7066915" cy="678180"/>
          </a:xfrm>
          <a:prstGeom prst="rect">
            <a:avLst/>
          </a:prstGeom>
          <a:solidFill>
            <a:srgbClr val="FBD2C2"/>
          </a:solidFill>
          <a:ln>
            <a:noFill/>
          </a:ln>
        </p:spPr>
        <p:txBody>
          <a:bodyPr anchorCtr="0" anchor="t" bIns="0" lIns="0" spcFirstLastPara="1" rIns="0" wrap="square" tIns="0">
            <a:spAutoFit/>
          </a:bodyPr>
          <a:lstStyle/>
          <a:p>
            <a:pPr indent="0" lvl="0" marL="91440" rtl="0" algn="l">
              <a:lnSpc>
                <a:spcPct val="117999"/>
              </a:lnSpc>
              <a:spcBef>
                <a:spcPts val="0"/>
              </a:spcBef>
              <a:spcAft>
                <a:spcPts val="0"/>
              </a:spcAft>
              <a:buNone/>
            </a:pPr>
            <a:r>
              <a:rPr i="1" lang="en-GB" sz="4000">
                <a:solidFill>
                  <a:srgbClr val="000000"/>
                </a:solidFill>
                <a:latin typeface="Arial"/>
                <a:ea typeface="Arial"/>
                <a:cs typeface="Arial"/>
                <a:sym typeface="Arial"/>
              </a:rPr>
              <a:t>Text Books &amp; References</a:t>
            </a:r>
            <a:endParaRPr sz="4000">
              <a:latin typeface="Arial"/>
              <a:ea typeface="Arial"/>
              <a:cs typeface="Arial"/>
              <a:sym typeface="Arial"/>
            </a:endParaRPr>
          </a:p>
        </p:txBody>
      </p:sp>
      <p:sp>
        <p:nvSpPr>
          <p:cNvPr id="138" name="Google Shape;138;p10"/>
          <p:cNvSpPr txBox="1"/>
          <p:nvPr/>
        </p:nvSpPr>
        <p:spPr>
          <a:xfrm>
            <a:off x="1308353" y="553974"/>
            <a:ext cx="31115" cy="56515"/>
          </a:xfrm>
          <a:prstGeom prst="rect">
            <a:avLst/>
          </a:prstGeom>
          <a:noFill/>
          <a:ln>
            <a:noFill/>
          </a:ln>
        </p:spPr>
        <p:txBody>
          <a:bodyPr anchorCtr="0" anchor="t" bIns="0" lIns="0" spcFirstLastPara="1" rIns="0" wrap="square" tIns="13325">
            <a:spAutoFit/>
          </a:bodyPr>
          <a:lstStyle/>
          <a:p>
            <a:pPr indent="0" lvl="0" marL="0" marR="0" rtl="0" algn="ctr">
              <a:lnSpc>
                <a:spcPct val="100000"/>
              </a:lnSpc>
              <a:spcBef>
                <a:spcPts val="0"/>
              </a:spcBef>
              <a:spcAft>
                <a:spcPts val="0"/>
              </a:spcAft>
              <a:buNone/>
            </a:pPr>
            <a:r>
              <a:rPr lang="en-GB" sz="200">
                <a:solidFill>
                  <a:schemeClr val="dk1"/>
                </a:solidFill>
                <a:latin typeface="Quattrocento Sans"/>
                <a:ea typeface="Quattrocento Sans"/>
                <a:cs typeface="Quattrocento Sans"/>
                <a:sym typeface="Quattrocento Sans"/>
              </a:rPr>
              <a:t>.</a:t>
            </a:r>
            <a:endParaRPr sz="200">
              <a:solidFill>
                <a:schemeClr val="dk1"/>
              </a:solidFill>
              <a:latin typeface="Quattrocento Sans"/>
              <a:ea typeface="Quattrocento Sans"/>
              <a:cs typeface="Quattrocento Sans"/>
              <a:sym typeface="Quattrocento Sans"/>
            </a:endParaRPr>
          </a:p>
        </p:txBody>
      </p:sp>
      <p:sp>
        <p:nvSpPr>
          <p:cNvPr id="139" name="Google Shape;139;p10"/>
          <p:cNvSpPr txBox="1"/>
          <p:nvPr/>
        </p:nvSpPr>
        <p:spPr>
          <a:xfrm>
            <a:off x="307847" y="1880616"/>
            <a:ext cx="10591800" cy="3107690"/>
          </a:xfrm>
          <a:prstGeom prst="rect">
            <a:avLst/>
          </a:prstGeom>
          <a:solidFill>
            <a:srgbClr val="FAE4D5"/>
          </a:solidFill>
          <a:ln>
            <a:noFill/>
          </a:ln>
        </p:spPr>
        <p:txBody>
          <a:bodyPr anchorCtr="0" anchor="t" bIns="0" lIns="0" spcFirstLastPara="1" rIns="0" wrap="square" tIns="22225">
            <a:spAutoFit/>
          </a:bodyPr>
          <a:lstStyle/>
          <a:p>
            <a:pPr indent="0" lvl="0" marL="91440" marR="0" rtl="0" algn="l">
              <a:lnSpc>
                <a:spcPct val="100000"/>
              </a:lnSpc>
              <a:spcBef>
                <a:spcPts val="0"/>
              </a:spcBef>
              <a:spcAft>
                <a:spcPts val="0"/>
              </a:spcAft>
              <a:buNone/>
            </a:pPr>
            <a:r>
              <a:rPr b="1" lang="en-GB" sz="2800">
                <a:solidFill>
                  <a:schemeClr val="dk1"/>
                </a:solidFill>
                <a:latin typeface="Calibri"/>
                <a:ea typeface="Calibri"/>
                <a:cs typeface="Calibri"/>
                <a:sym typeface="Calibri"/>
              </a:rPr>
              <a:t>Text books and References:</a:t>
            </a:r>
            <a:endParaRPr sz="2800">
              <a:solidFill>
                <a:schemeClr val="dk1"/>
              </a:solidFill>
              <a:latin typeface="Calibri"/>
              <a:ea typeface="Calibri"/>
              <a:cs typeface="Calibri"/>
              <a:sym typeface="Calibri"/>
            </a:endParaRPr>
          </a:p>
          <a:p>
            <a:pPr indent="0" lvl="0" marL="0" marR="0" rtl="0" algn="l">
              <a:lnSpc>
                <a:spcPct val="100000"/>
              </a:lnSpc>
              <a:spcBef>
                <a:spcPts val="5"/>
              </a:spcBef>
              <a:spcAft>
                <a:spcPts val="0"/>
              </a:spcAft>
              <a:buNone/>
            </a:pPr>
            <a:r>
              <a:t/>
            </a:r>
            <a:endParaRPr sz="2750">
              <a:solidFill>
                <a:schemeClr val="dk1"/>
              </a:solidFill>
              <a:latin typeface="Calibri"/>
              <a:ea typeface="Calibri"/>
              <a:cs typeface="Calibri"/>
              <a:sym typeface="Calibri"/>
            </a:endParaRPr>
          </a:p>
          <a:p>
            <a:pPr indent="-515619" lvl="0" marL="606425" marR="0" rtl="0" algn="l">
              <a:lnSpc>
                <a:spcPct val="100000"/>
              </a:lnSpc>
              <a:spcBef>
                <a:spcPts val="0"/>
              </a:spcBef>
              <a:spcAft>
                <a:spcPts val="0"/>
              </a:spcAft>
              <a:buClr>
                <a:schemeClr val="dk1"/>
              </a:buClr>
              <a:buSzPts val="2800"/>
              <a:buFont typeface="Calibri"/>
              <a:buAutoNum type="arabicPeriod"/>
            </a:pPr>
            <a:r>
              <a:rPr lang="en-GB" sz="2800">
                <a:solidFill>
                  <a:schemeClr val="dk1"/>
                </a:solidFill>
                <a:latin typeface="Calibri"/>
                <a:ea typeface="Calibri"/>
                <a:cs typeface="Calibri"/>
                <a:sym typeface="Calibri"/>
              </a:rPr>
              <a:t>Excel 2016 Bible, by John Walkenbach</a:t>
            </a:r>
            <a:endParaRPr sz="2800">
              <a:solidFill>
                <a:schemeClr val="dk1"/>
              </a:solidFill>
              <a:latin typeface="Calibri"/>
              <a:ea typeface="Calibri"/>
              <a:cs typeface="Calibri"/>
              <a:sym typeface="Calibri"/>
            </a:endParaRPr>
          </a:p>
          <a:p>
            <a:pPr indent="0" lvl="0" marL="0" marR="0" rtl="0" algn="l">
              <a:lnSpc>
                <a:spcPct val="100000"/>
              </a:lnSpc>
              <a:spcBef>
                <a:spcPts val="5"/>
              </a:spcBef>
              <a:spcAft>
                <a:spcPts val="0"/>
              </a:spcAft>
              <a:buClr>
                <a:schemeClr val="dk1"/>
              </a:buClr>
              <a:buSzPts val="2750"/>
              <a:buFont typeface="Calibri"/>
              <a:buNone/>
            </a:pPr>
            <a:r>
              <a:t/>
            </a:r>
            <a:endParaRPr sz="2750">
              <a:solidFill>
                <a:schemeClr val="dk1"/>
              </a:solidFill>
              <a:latin typeface="Calibri"/>
              <a:ea typeface="Calibri"/>
              <a:cs typeface="Calibri"/>
              <a:sym typeface="Calibri"/>
            </a:endParaRPr>
          </a:p>
          <a:p>
            <a:pPr indent="-352425" lvl="0" marL="443230" marR="0" rtl="0" algn="l">
              <a:lnSpc>
                <a:spcPct val="100000"/>
              </a:lnSpc>
              <a:spcBef>
                <a:spcPts val="0"/>
              </a:spcBef>
              <a:spcAft>
                <a:spcPts val="0"/>
              </a:spcAft>
              <a:buClr>
                <a:schemeClr val="dk1"/>
              </a:buClr>
              <a:buSzPts val="2800"/>
              <a:buFont typeface="Calibri"/>
              <a:buAutoNum type="arabicPeriod"/>
            </a:pPr>
            <a:r>
              <a:rPr lang="en-GB" sz="2800">
                <a:solidFill>
                  <a:schemeClr val="dk1"/>
                </a:solidFill>
                <a:latin typeface="Calibri"/>
                <a:ea typeface="Calibri"/>
                <a:cs typeface="Calibri"/>
                <a:sym typeface="Calibri"/>
              </a:rPr>
              <a:t>Excel 2016 for Dummies, by Greg Harvey</a:t>
            </a:r>
            <a:endParaRPr sz="2800">
              <a:solidFill>
                <a:schemeClr val="dk1"/>
              </a:solidFill>
              <a:latin typeface="Calibri"/>
              <a:ea typeface="Calibri"/>
              <a:cs typeface="Calibri"/>
              <a:sym typeface="Calibri"/>
            </a:endParaRPr>
          </a:p>
          <a:p>
            <a:pPr indent="0" lvl="0" marL="0" marR="0" rtl="0" algn="l">
              <a:lnSpc>
                <a:spcPct val="100000"/>
              </a:lnSpc>
              <a:spcBef>
                <a:spcPts val="5"/>
              </a:spcBef>
              <a:spcAft>
                <a:spcPts val="0"/>
              </a:spcAft>
              <a:buClr>
                <a:schemeClr val="dk1"/>
              </a:buClr>
              <a:buSzPts val="2750"/>
              <a:buFont typeface="Calibri"/>
              <a:buNone/>
            </a:pPr>
            <a:r>
              <a:t/>
            </a:r>
            <a:endParaRPr sz="2750">
              <a:solidFill>
                <a:schemeClr val="dk1"/>
              </a:solidFill>
              <a:latin typeface="Calibri"/>
              <a:ea typeface="Calibri"/>
              <a:cs typeface="Calibri"/>
              <a:sym typeface="Calibri"/>
            </a:endParaRPr>
          </a:p>
          <a:p>
            <a:pPr indent="-352425" lvl="0" marL="443230" marR="0" rtl="0" algn="l">
              <a:lnSpc>
                <a:spcPct val="100000"/>
              </a:lnSpc>
              <a:spcBef>
                <a:spcPts val="0"/>
              </a:spcBef>
              <a:spcAft>
                <a:spcPts val="0"/>
              </a:spcAft>
              <a:buClr>
                <a:schemeClr val="dk1"/>
              </a:buClr>
              <a:buSzPts val="2800"/>
              <a:buFont typeface="Calibri"/>
              <a:buAutoNum type="arabicPeriod"/>
            </a:pPr>
            <a:r>
              <a:rPr lang="en-GB" sz="2800">
                <a:solidFill>
                  <a:schemeClr val="dk1"/>
                </a:solidFill>
                <a:latin typeface="Calibri"/>
                <a:ea typeface="Calibri"/>
                <a:cs typeface="Calibri"/>
                <a:sym typeface="Calibri"/>
              </a:rPr>
              <a:t>Building Financial Models with Microsoft Excel, by K. Scott Proctor</a:t>
            </a:r>
            <a:endParaRPr sz="280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11"/>
          <p:cNvSpPr txBox="1"/>
          <p:nvPr/>
        </p:nvSpPr>
        <p:spPr>
          <a:xfrm>
            <a:off x="1308353" y="553974"/>
            <a:ext cx="31115" cy="56515"/>
          </a:xfrm>
          <a:prstGeom prst="rect">
            <a:avLst/>
          </a:prstGeom>
          <a:noFill/>
          <a:ln>
            <a:noFill/>
          </a:ln>
        </p:spPr>
        <p:txBody>
          <a:bodyPr anchorCtr="0" anchor="t" bIns="0" lIns="0" spcFirstLastPara="1" rIns="0" wrap="square" tIns="13325">
            <a:spAutoFit/>
          </a:bodyPr>
          <a:lstStyle/>
          <a:p>
            <a:pPr indent="0" lvl="0" marL="0" marR="0" rtl="0" algn="ctr">
              <a:lnSpc>
                <a:spcPct val="100000"/>
              </a:lnSpc>
              <a:spcBef>
                <a:spcPts val="0"/>
              </a:spcBef>
              <a:spcAft>
                <a:spcPts val="0"/>
              </a:spcAft>
              <a:buNone/>
            </a:pPr>
            <a:r>
              <a:rPr lang="en-GB" sz="200">
                <a:solidFill>
                  <a:schemeClr val="dk1"/>
                </a:solidFill>
                <a:latin typeface="Quattrocento Sans"/>
                <a:ea typeface="Quattrocento Sans"/>
                <a:cs typeface="Quattrocento Sans"/>
                <a:sym typeface="Quattrocento Sans"/>
              </a:rPr>
              <a:t>.</a:t>
            </a:r>
            <a:endParaRPr sz="200">
              <a:solidFill>
                <a:schemeClr val="dk1"/>
              </a:solidFill>
              <a:latin typeface="Quattrocento Sans"/>
              <a:ea typeface="Quattrocento Sans"/>
              <a:cs typeface="Quattrocento Sans"/>
              <a:sym typeface="Quattrocento Sans"/>
            </a:endParaRPr>
          </a:p>
        </p:txBody>
      </p:sp>
      <p:pic>
        <p:nvPicPr>
          <p:cNvPr id="145" name="Google Shape;145;p11"/>
          <p:cNvPicPr preferRelativeResize="0"/>
          <p:nvPr/>
        </p:nvPicPr>
        <p:blipFill rotWithShape="1">
          <a:blip r:embed="rId3">
            <a:alphaModFix/>
          </a:blip>
          <a:srcRect b="0" l="0" r="0" t="0"/>
          <a:stretch/>
        </p:blipFill>
        <p:spPr>
          <a:xfrm>
            <a:off x="652075" y="1437132"/>
            <a:ext cx="10454626" cy="4807607"/>
          </a:xfrm>
          <a:prstGeom prst="rect">
            <a:avLst/>
          </a:prstGeom>
          <a:noFill/>
          <a:ln>
            <a:noFill/>
          </a:ln>
        </p:spPr>
      </p:pic>
      <p:sp>
        <p:nvSpPr>
          <p:cNvPr id="146" name="Google Shape;146;p11"/>
          <p:cNvSpPr txBox="1"/>
          <p:nvPr>
            <p:ph type="title"/>
          </p:nvPr>
        </p:nvSpPr>
        <p:spPr>
          <a:xfrm>
            <a:off x="321563" y="681227"/>
            <a:ext cx="7066915" cy="678180"/>
          </a:xfrm>
          <a:prstGeom prst="rect">
            <a:avLst/>
          </a:prstGeom>
          <a:solidFill>
            <a:srgbClr val="FBD2C2"/>
          </a:solidFill>
          <a:ln>
            <a:noFill/>
          </a:ln>
        </p:spPr>
        <p:txBody>
          <a:bodyPr anchorCtr="0" anchor="t" bIns="0" lIns="0" spcFirstLastPara="1" rIns="0" wrap="square" tIns="0">
            <a:spAutoFit/>
          </a:bodyPr>
          <a:lstStyle/>
          <a:p>
            <a:pPr indent="0" lvl="0" marL="91440" rtl="0" algn="l">
              <a:lnSpc>
                <a:spcPct val="117999"/>
              </a:lnSpc>
              <a:spcBef>
                <a:spcPts val="0"/>
              </a:spcBef>
              <a:spcAft>
                <a:spcPts val="0"/>
              </a:spcAft>
              <a:buNone/>
            </a:pPr>
            <a:r>
              <a:rPr i="1" lang="en-GB" sz="4000">
                <a:solidFill>
                  <a:srgbClr val="000000"/>
                </a:solidFill>
                <a:latin typeface="Arial"/>
                <a:ea typeface="Arial"/>
                <a:cs typeface="Arial"/>
                <a:sym typeface="Arial"/>
              </a:rPr>
              <a:t>Excel sheet parts</a:t>
            </a:r>
            <a:endParaRPr sz="4000">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12"/>
          <p:cNvSpPr txBox="1"/>
          <p:nvPr/>
        </p:nvSpPr>
        <p:spPr>
          <a:xfrm>
            <a:off x="1308353" y="553974"/>
            <a:ext cx="31115" cy="56515"/>
          </a:xfrm>
          <a:prstGeom prst="rect">
            <a:avLst/>
          </a:prstGeom>
          <a:noFill/>
          <a:ln>
            <a:noFill/>
          </a:ln>
        </p:spPr>
        <p:txBody>
          <a:bodyPr anchorCtr="0" anchor="t" bIns="0" lIns="0" spcFirstLastPara="1" rIns="0" wrap="square" tIns="13325">
            <a:spAutoFit/>
          </a:bodyPr>
          <a:lstStyle/>
          <a:p>
            <a:pPr indent="0" lvl="0" marL="0" marR="0" rtl="0" algn="ctr">
              <a:lnSpc>
                <a:spcPct val="100000"/>
              </a:lnSpc>
              <a:spcBef>
                <a:spcPts val="0"/>
              </a:spcBef>
              <a:spcAft>
                <a:spcPts val="0"/>
              </a:spcAft>
              <a:buNone/>
            </a:pPr>
            <a:r>
              <a:rPr lang="en-GB" sz="200">
                <a:solidFill>
                  <a:schemeClr val="dk1"/>
                </a:solidFill>
                <a:latin typeface="Quattrocento Sans"/>
                <a:ea typeface="Quattrocento Sans"/>
                <a:cs typeface="Quattrocento Sans"/>
                <a:sym typeface="Quattrocento Sans"/>
              </a:rPr>
              <a:t>.</a:t>
            </a:r>
            <a:endParaRPr sz="200">
              <a:solidFill>
                <a:schemeClr val="dk1"/>
              </a:solidFill>
              <a:latin typeface="Quattrocento Sans"/>
              <a:ea typeface="Quattrocento Sans"/>
              <a:cs typeface="Quattrocento Sans"/>
              <a:sym typeface="Quattrocento Sans"/>
            </a:endParaRPr>
          </a:p>
        </p:txBody>
      </p:sp>
      <p:sp>
        <p:nvSpPr>
          <p:cNvPr id="152" name="Google Shape;152;p12"/>
          <p:cNvSpPr txBox="1"/>
          <p:nvPr>
            <p:ph type="title"/>
          </p:nvPr>
        </p:nvSpPr>
        <p:spPr>
          <a:xfrm>
            <a:off x="4176521" y="3060903"/>
            <a:ext cx="3777615" cy="940435"/>
          </a:xfrm>
          <a:prstGeom prst="rect">
            <a:avLst/>
          </a:prstGeom>
          <a:noFill/>
          <a:ln>
            <a:noFill/>
          </a:ln>
        </p:spPr>
        <p:txBody>
          <a:bodyPr anchorCtr="0" anchor="t" bIns="0" lIns="0" spcFirstLastPara="1" rIns="0" wrap="square" tIns="12700">
            <a:spAutoFit/>
          </a:bodyPr>
          <a:lstStyle/>
          <a:p>
            <a:pPr indent="0" lvl="0" marL="12700" rtl="0" algn="l">
              <a:lnSpc>
                <a:spcPct val="100000"/>
              </a:lnSpc>
              <a:spcBef>
                <a:spcPts val="0"/>
              </a:spcBef>
              <a:spcAft>
                <a:spcPts val="0"/>
              </a:spcAft>
              <a:buNone/>
            </a:pPr>
            <a:r>
              <a:rPr i="1" lang="en-GB" sz="6000">
                <a:solidFill>
                  <a:srgbClr val="000000"/>
                </a:solidFill>
                <a:latin typeface="Quattrocento Sans"/>
                <a:ea typeface="Quattrocento Sans"/>
                <a:cs typeface="Quattrocento Sans"/>
                <a:sym typeface="Quattrocento Sans"/>
              </a:rPr>
              <a:t>Thank you</a:t>
            </a:r>
            <a:endParaRPr sz="6000">
              <a:latin typeface="Quattrocento Sans"/>
              <a:ea typeface="Quattrocento Sans"/>
              <a:cs typeface="Quattrocento Sans"/>
              <a:sym typeface="Quattrocento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2"/>
          <p:cNvSpPr txBox="1"/>
          <p:nvPr>
            <p:ph type="title"/>
          </p:nvPr>
        </p:nvSpPr>
        <p:spPr>
          <a:xfrm>
            <a:off x="277368" y="655319"/>
            <a:ext cx="8729980" cy="678180"/>
          </a:xfrm>
          <a:prstGeom prst="rect">
            <a:avLst/>
          </a:prstGeom>
          <a:solidFill>
            <a:srgbClr val="FBD2C2"/>
          </a:solidFill>
          <a:ln>
            <a:noFill/>
          </a:ln>
        </p:spPr>
        <p:txBody>
          <a:bodyPr anchorCtr="0" anchor="t" bIns="0" lIns="0" spcFirstLastPara="1" rIns="0" wrap="square" tIns="0">
            <a:spAutoFit/>
          </a:bodyPr>
          <a:lstStyle/>
          <a:p>
            <a:pPr indent="0" lvl="0" marL="91440" rtl="0" algn="l">
              <a:lnSpc>
                <a:spcPct val="118125"/>
              </a:lnSpc>
              <a:spcBef>
                <a:spcPts val="0"/>
              </a:spcBef>
              <a:spcAft>
                <a:spcPts val="0"/>
              </a:spcAft>
              <a:buNone/>
            </a:pPr>
            <a:r>
              <a:rPr i="1" lang="en-GB" sz="4000">
                <a:solidFill>
                  <a:srgbClr val="000000"/>
                </a:solidFill>
                <a:latin typeface="Arial"/>
                <a:ea typeface="Arial"/>
                <a:cs typeface="Arial"/>
                <a:sym typeface="Arial"/>
              </a:rPr>
              <a:t>Importance of Excel</a:t>
            </a:r>
            <a:endParaRPr sz="4000">
              <a:latin typeface="Arial"/>
              <a:ea typeface="Arial"/>
              <a:cs typeface="Arial"/>
              <a:sym typeface="Arial"/>
            </a:endParaRPr>
          </a:p>
        </p:txBody>
      </p:sp>
      <p:sp>
        <p:nvSpPr>
          <p:cNvPr id="57" name="Google Shape;57;p2"/>
          <p:cNvSpPr txBox="1"/>
          <p:nvPr/>
        </p:nvSpPr>
        <p:spPr>
          <a:xfrm>
            <a:off x="1308353" y="553974"/>
            <a:ext cx="31115" cy="56515"/>
          </a:xfrm>
          <a:prstGeom prst="rect">
            <a:avLst/>
          </a:prstGeom>
          <a:noFill/>
          <a:ln>
            <a:noFill/>
          </a:ln>
        </p:spPr>
        <p:txBody>
          <a:bodyPr anchorCtr="0" anchor="t" bIns="0" lIns="0" spcFirstLastPara="1" rIns="0" wrap="square" tIns="13325">
            <a:spAutoFit/>
          </a:bodyPr>
          <a:lstStyle/>
          <a:p>
            <a:pPr indent="0" lvl="0" marL="0" marR="0" rtl="0" algn="ctr">
              <a:lnSpc>
                <a:spcPct val="100000"/>
              </a:lnSpc>
              <a:spcBef>
                <a:spcPts val="0"/>
              </a:spcBef>
              <a:spcAft>
                <a:spcPts val="0"/>
              </a:spcAft>
              <a:buNone/>
            </a:pPr>
            <a:r>
              <a:rPr lang="en-GB" sz="200">
                <a:solidFill>
                  <a:schemeClr val="dk1"/>
                </a:solidFill>
                <a:latin typeface="Quattrocento Sans"/>
                <a:ea typeface="Quattrocento Sans"/>
                <a:cs typeface="Quattrocento Sans"/>
                <a:sym typeface="Quattrocento Sans"/>
              </a:rPr>
              <a:t>.</a:t>
            </a:r>
            <a:endParaRPr sz="200">
              <a:solidFill>
                <a:schemeClr val="dk1"/>
              </a:solidFill>
              <a:latin typeface="Quattrocento Sans"/>
              <a:ea typeface="Quattrocento Sans"/>
              <a:cs typeface="Quattrocento Sans"/>
              <a:sym typeface="Quattrocento Sans"/>
            </a:endParaRPr>
          </a:p>
        </p:txBody>
      </p:sp>
      <p:grpSp>
        <p:nvGrpSpPr>
          <p:cNvPr id="58" name="Google Shape;58;p2"/>
          <p:cNvGrpSpPr/>
          <p:nvPr/>
        </p:nvGrpSpPr>
        <p:grpSpPr>
          <a:xfrm>
            <a:off x="601980" y="1693164"/>
            <a:ext cx="3906520" cy="4314825"/>
            <a:chOff x="601980" y="1693164"/>
            <a:chExt cx="3906520" cy="4314825"/>
          </a:xfrm>
        </p:grpSpPr>
        <p:pic>
          <p:nvPicPr>
            <p:cNvPr id="59" name="Google Shape;59;p2"/>
            <p:cNvPicPr preferRelativeResize="0"/>
            <p:nvPr/>
          </p:nvPicPr>
          <p:blipFill rotWithShape="1">
            <a:blip r:embed="rId3">
              <a:alphaModFix/>
            </a:blip>
            <a:srcRect b="0" l="0" r="0" t="0"/>
            <a:stretch/>
          </p:blipFill>
          <p:spPr>
            <a:xfrm>
              <a:off x="606552" y="1697736"/>
              <a:ext cx="3896867" cy="4305300"/>
            </a:xfrm>
            <a:prstGeom prst="rect">
              <a:avLst/>
            </a:prstGeom>
            <a:noFill/>
            <a:ln>
              <a:noFill/>
            </a:ln>
          </p:spPr>
        </p:pic>
        <p:sp>
          <p:nvSpPr>
            <p:cNvPr id="60" name="Google Shape;60;p2"/>
            <p:cNvSpPr/>
            <p:nvPr/>
          </p:nvSpPr>
          <p:spPr>
            <a:xfrm>
              <a:off x="601980" y="1693164"/>
              <a:ext cx="3906520" cy="4314825"/>
            </a:xfrm>
            <a:custGeom>
              <a:rect b="b" l="l" r="r" t="t"/>
              <a:pathLst>
                <a:path extrusionOk="0" h="4314825" w="3906520">
                  <a:moveTo>
                    <a:pt x="0" y="4314444"/>
                  </a:moveTo>
                  <a:lnTo>
                    <a:pt x="3906012" y="4314444"/>
                  </a:lnTo>
                  <a:lnTo>
                    <a:pt x="3906012" y="0"/>
                  </a:lnTo>
                  <a:lnTo>
                    <a:pt x="0" y="0"/>
                  </a:lnTo>
                  <a:lnTo>
                    <a:pt x="0" y="4314444"/>
                  </a:lnTo>
                  <a:close/>
                </a:path>
              </a:pathLst>
            </a:custGeom>
            <a:noFill/>
            <a:ln cap="flat" cmpd="sng" w="9525">
              <a:solidFill>
                <a:srgbClr val="EC7C30"/>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61" name="Google Shape;61;p2"/>
          <p:cNvSpPr txBox="1"/>
          <p:nvPr/>
        </p:nvSpPr>
        <p:spPr>
          <a:xfrm>
            <a:off x="4998720" y="1819655"/>
            <a:ext cx="3825240" cy="2246630"/>
          </a:xfrm>
          <a:prstGeom prst="rect">
            <a:avLst/>
          </a:prstGeom>
          <a:solidFill>
            <a:srgbClr val="FAE4D5"/>
          </a:solidFill>
          <a:ln>
            <a:noFill/>
          </a:ln>
        </p:spPr>
        <p:txBody>
          <a:bodyPr anchorCtr="0" anchor="t" bIns="0" lIns="0" spcFirstLastPara="1" rIns="0" wrap="square" tIns="29200">
            <a:spAutoFit/>
          </a:bodyPr>
          <a:lstStyle/>
          <a:p>
            <a:pPr indent="0" lvl="0" marL="92075" marR="314325" rtl="0" algn="l">
              <a:lnSpc>
                <a:spcPct val="100000"/>
              </a:lnSpc>
              <a:spcBef>
                <a:spcPts val="0"/>
              </a:spcBef>
              <a:spcAft>
                <a:spcPts val="0"/>
              </a:spcAft>
              <a:buNone/>
            </a:pPr>
            <a:r>
              <a:rPr lang="en-GB" sz="2000">
                <a:solidFill>
                  <a:schemeClr val="dk1"/>
                </a:solidFill>
                <a:latin typeface="Calibri"/>
                <a:ea typeface="Calibri"/>
                <a:cs typeface="Calibri"/>
                <a:sym typeface="Calibri"/>
              </a:rPr>
              <a:t>A working knowledge of Excel is  vital for most office based  professionals today, and stronger  Excel skills can open the door to  promotion and leadership  opportunities.</a:t>
            </a:r>
            <a:endParaRPr sz="200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3"/>
          <p:cNvSpPr txBox="1"/>
          <p:nvPr>
            <p:ph type="title"/>
          </p:nvPr>
        </p:nvSpPr>
        <p:spPr>
          <a:xfrm>
            <a:off x="277368" y="655319"/>
            <a:ext cx="8729980" cy="678180"/>
          </a:xfrm>
          <a:prstGeom prst="rect">
            <a:avLst/>
          </a:prstGeom>
          <a:solidFill>
            <a:srgbClr val="FBD2C2"/>
          </a:solidFill>
          <a:ln>
            <a:noFill/>
          </a:ln>
        </p:spPr>
        <p:txBody>
          <a:bodyPr anchorCtr="0" anchor="t" bIns="0" lIns="0" spcFirstLastPara="1" rIns="0" wrap="square" tIns="0">
            <a:spAutoFit/>
          </a:bodyPr>
          <a:lstStyle/>
          <a:p>
            <a:pPr indent="0" lvl="0" marL="91440" rtl="0" algn="l">
              <a:lnSpc>
                <a:spcPct val="118125"/>
              </a:lnSpc>
              <a:spcBef>
                <a:spcPts val="0"/>
              </a:spcBef>
              <a:spcAft>
                <a:spcPts val="0"/>
              </a:spcAft>
              <a:buNone/>
            </a:pPr>
            <a:r>
              <a:rPr i="1" lang="en-GB" sz="4000">
                <a:solidFill>
                  <a:srgbClr val="000000"/>
                </a:solidFill>
                <a:latin typeface="Arial"/>
                <a:ea typeface="Arial"/>
                <a:cs typeface="Arial"/>
                <a:sym typeface="Arial"/>
              </a:rPr>
              <a:t>Importance of Excel</a:t>
            </a:r>
            <a:endParaRPr sz="4000">
              <a:latin typeface="Arial"/>
              <a:ea typeface="Arial"/>
              <a:cs typeface="Arial"/>
              <a:sym typeface="Arial"/>
            </a:endParaRPr>
          </a:p>
        </p:txBody>
      </p:sp>
      <p:sp>
        <p:nvSpPr>
          <p:cNvPr id="67" name="Google Shape;67;p3"/>
          <p:cNvSpPr txBox="1"/>
          <p:nvPr/>
        </p:nvSpPr>
        <p:spPr>
          <a:xfrm>
            <a:off x="1308353" y="553974"/>
            <a:ext cx="31115" cy="56515"/>
          </a:xfrm>
          <a:prstGeom prst="rect">
            <a:avLst/>
          </a:prstGeom>
          <a:noFill/>
          <a:ln>
            <a:noFill/>
          </a:ln>
        </p:spPr>
        <p:txBody>
          <a:bodyPr anchorCtr="0" anchor="t" bIns="0" lIns="0" spcFirstLastPara="1" rIns="0" wrap="square" tIns="13325">
            <a:spAutoFit/>
          </a:bodyPr>
          <a:lstStyle/>
          <a:p>
            <a:pPr indent="0" lvl="0" marL="0" marR="0" rtl="0" algn="ctr">
              <a:lnSpc>
                <a:spcPct val="100000"/>
              </a:lnSpc>
              <a:spcBef>
                <a:spcPts val="0"/>
              </a:spcBef>
              <a:spcAft>
                <a:spcPts val="0"/>
              </a:spcAft>
              <a:buNone/>
            </a:pPr>
            <a:r>
              <a:rPr lang="en-GB" sz="200">
                <a:solidFill>
                  <a:schemeClr val="dk1"/>
                </a:solidFill>
                <a:latin typeface="Quattrocento Sans"/>
                <a:ea typeface="Quattrocento Sans"/>
                <a:cs typeface="Quattrocento Sans"/>
                <a:sym typeface="Quattrocento Sans"/>
              </a:rPr>
              <a:t>.</a:t>
            </a:r>
            <a:endParaRPr sz="200">
              <a:solidFill>
                <a:schemeClr val="dk1"/>
              </a:solidFill>
              <a:latin typeface="Quattrocento Sans"/>
              <a:ea typeface="Quattrocento Sans"/>
              <a:cs typeface="Quattrocento Sans"/>
              <a:sym typeface="Quattrocento Sans"/>
            </a:endParaRPr>
          </a:p>
        </p:txBody>
      </p:sp>
      <p:sp>
        <p:nvSpPr>
          <p:cNvPr id="68" name="Google Shape;68;p3"/>
          <p:cNvSpPr/>
          <p:nvPr/>
        </p:nvSpPr>
        <p:spPr>
          <a:xfrm>
            <a:off x="277368" y="1520952"/>
            <a:ext cx="10183495" cy="4308475"/>
          </a:xfrm>
          <a:custGeom>
            <a:rect b="b" l="l" r="r" t="t"/>
            <a:pathLst>
              <a:path extrusionOk="0" h="4308475" w="10183495">
                <a:moveTo>
                  <a:pt x="10183368" y="0"/>
                </a:moveTo>
                <a:lnTo>
                  <a:pt x="0" y="0"/>
                </a:lnTo>
                <a:lnTo>
                  <a:pt x="0" y="4308348"/>
                </a:lnTo>
                <a:lnTo>
                  <a:pt x="10183368" y="4308348"/>
                </a:lnTo>
                <a:lnTo>
                  <a:pt x="10183368" y="0"/>
                </a:lnTo>
                <a:close/>
              </a:path>
            </a:pathLst>
          </a:custGeom>
          <a:solidFill>
            <a:srgbClr val="FAE4D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 name="Google Shape;69;p3"/>
          <p:cNvSpPr txBox="1"/>
          <p:nvPr/>
        </p:nvSpPr>
        <p:spPr>
          <a:xfrm>
            <a:off x="356412" y="1537462"/>
            <a:ext cx="9914890" cy="4203700"/>
          </a:xfrm>
          <a:prstGeom prst="rect">
            <a:avLst/>
          </a:prstGeom>
          <a:noFill/>
          <a:ln>
            <a:noFill/>
          </a:ln>
        </p:spPr>
        <p:txBody>
          <a:bodyPr anchorCtr="0" anchor="t" bIns="0" lIns="0" spcFirstLastPara="1" rIns="0" wrap="square" tIns="13325">
            <a:spAutoFit/>
          </a:bodyPr>
          <a:lstStyle/>
          <a:p>
            <a:pPr indent="0" lvl="0" marL="12700" marR="0" rtl="0" algn="l">
              <a:lnSpc>
                <a:spcPct val="100000"/>
              </a:lnSpc>
              <a:spcBef>
                <a:spcPts val="0"/>
              </a:spcBef>
              <a:spcAft>
                <a:spcPts val="0"/>
              </a:spcAft>
              <a:buNone/>
            </a:pPr>
            <a:r>
              <a:rPr b="1" lang="en-GB" sz="2000">
                <a:solidFill>
                  <a:schemeClr val="dk1"/>
                </a:solidFill>
                <a:latin typeface="Calibri"/>
                <a:ea typeface="Calibri"/>
                <a:cs typeface="Calibri"/>
                <a:sym typeface="Calibri"/>
              </a:rPr>
              <a:t>1.	Excel is not just for making tables</a:t>
            </a:r>
            <a:endParaRPr sz="2000">
              <a:solidFill>
                <a:schemeClr val="dk1"/>
              </a:solidFill>
              <a:latin typeface="Calibri"/>
              <a:ea typeface="Calibri"/>
              <a:cs typeface="Calibri"/>
              <a:sym typeface="Calibri"/>
            </a:endParaRPr>
          </a:p>
          <a:p>
            <a:pPr indent="0" lvl="0" marL="0" marR="0" rtl="0" algn="l">
              <a:lnSpc>
                <a:spcPct val="100000"/>
              </a:lnSpc>
              <a:spcBef>
                <a:spcPts val="25"/>
              </a:spcBef>
              <a:spcAft>
                <a:spcPts val="0"/>
              </a:spcAft>
              <a:buNone/>
            </a:pPr>
            <a:r>
              <a:t/>
            </a:r>
            <a:endParaRPr sz="1950">
              <a:solidFill>
                <a:schemeClr val="dk1"/>
              </a:solidFill>
              <a:latin typeface="Calibri"/>
              <a:ea typeface="Calibri"/>
              <a:cs typeface="Calibri"/>
              <a:sym typeface="Calibri"/>
            </a:endParaRPr>
          </a:p>
          <a:p>
            <a:pPr indent="0" lvl="0" marL="12700" marR="5080" rtl="0" algn="l">
              <a:lnSpc>
                <a:spcPct val="100000"/>
              </a:lnSpc>
              <a:spcBef>
                <a:spcPts val="0"/>
              </a:spcBef>
              <a:spcAft>
                <a:spcPts val="0"/>
              </a:spcAft>
              <a:buNone/>
            </a:pPr>
            <a:r>
              <a:rPr lang="en-GB" sz="1800">
                <a:solidFill>
                  <a:schemeClr val="dk1"/>
                </a:solidFill>
                <a:latin typeface="Calibri"/>
                <a:ea typeface="Calibri"/>
                <a:cs typeface="Calibri"/>
                <a:sym typeface="Calibri"/>
              </a:rPr>
              <a:t>When you were in school, maybe you used Excel to plug in a few number tables or add two cells together.  However, Excel is so much more complex than that. For example, did you know that the program can do all  of the following:</a:t>
            </a:r>
            <a:endParaRPr sz="1800">
              <a:solidFill>
                <a:schemeClr val="dk1"/>
              </a:solidFill>
              <a:latin typeface="Calibri"/>
              <a:ea typeface="Calibri"/>
              <a:cs typeface="Calibri"/>
              <a:sym typeface="Calibri"/>
            </a:endParaRPr>
          </a:p>
          <a:p>
            <a:pPr indent="0" lvl="0" marL="0" marR="0" rtl="0" algn="l">
              <a:lnSpc>
                <a:spcPct val="100000"/>
              </a:lnSpc>
              <a:spcBef>
                <a:spcPts val="25"/>
              </a:spcBef>
              <a:spcAft>
                <a:spcPts val="0"/>
              </a:spcAft>
              <a:buNone/>
            </a:pPr>
            <a:r>
              <a:t/>
            </a:r>
            <a:endParaRPr sz="1750">
              <a:solidFill>
                <a:schemeClr val="dk1"/>
              </a:solidFill>
              <a:latin typeface="Calibri"/>
              <a:ea typeface="Calibri"/>
              <a:cs typeface="Calibri"/>
              <a:sym typeface="Calibri"/>
            </a:endParaRPr>
          </a:p>
          <a:p>
            <a:pPr indent="-287019" lvl="0" marL="299085" marR="0" rtl="0" algn="l">
              <a:lnSpc>
                <a:spcPct val="100000"/>
              </a:lnSpc>
              <a:spcBef>
                <a:spcPts val="0"/>
              </a:spcBef>
              <a:spcAft>
                <a:spcPts val="0"/>
              </a:spcAft>
              <a:buClr>
                <a:schemeClr val="dk1"/>
              </a:buClr>
              <a:buSzPts val="1800"/>
              <a:buFont typeface="Calibri"/>
              <a:buChar char="-"/>
            </a:pPr>
            <a:r>
              <a:rPr lang="en-GB" sz="1800">
                <a:solidFill>
                  <a:schemeClr val="dk1"/>
                </a:solidFill>
                <a:latin typeface="Calibri"/>
                <a:ea typeface="Calibri"/>
                <a:cs typeface="Calibri"/>
                <a:sym typeface="Calibri"/>
              </a:rPr>
              <a:t>Organize data in an easy-to-navigate way</a:t>
            </a:r>
            <a:endParaRPr sz="1800">
              <a:solidFill>
                <a:schemeClr val="dk1"/>
              </a:solidFill>
              <a:latin typeface="Calibri"/>
              <a:ea typeface="Calibri"/>
              <a:cs typeface="Calibri"/>
              <a:sym typeface="Calibri"/>
            </a:endParaRPr>
          </a:p>
          <a:p>
            <a:pPr indent="-287019" lvl="0" marL="299085" marR="0" rtl="0" algn="l">
              <a:lnSpc>
                <a:spcPct val="100000"/>
              </a:lnSpc>
              <a:spcBef>
                <a:spcPts val="0"/>
              </a:spcBef>
              <a:spcAft>
                <a:spcPts val="0"/>
              </a:spcAft>
              <a:buClr>
                <a:schemeClr val="dk1"/>
              </a:buClr>
              <a:buSzPts val="1800"/>
              <a:buFont typeface="Calibri"/>
              <a:buChar char="-"/>
            </a:pPr>
            <a:r>
              <a:rPr lang="en-GB" sz="1800">
                <a:solidFill>
                  <a:schemeClr val="dk1"/>
                </a:solidFill>
                <a:latin typeface="Calibri"/>
                <a:ea typeface="Calibri"/>
                <a:cs typeface="Calibri"/>
                <a:sym typeface="Calibri"/>
              </a:rPr>
              <a:t>Do basic and complex mathematical functions so you don’t have to</a:t>
            </a:r>
            <a:endParaRPr sz="1800">
              <a:solidFill>
                <a:schemeClr val="dk1"/>
              </a:solidFill>
              <a:latin typeface="Calibri"/>
              <a:ea typeface="Calibri"/>
              <a:cs typeface="Calibri"/>
              <a:sym typeface="Calibri"/>
            </a:endParaRPr>
          </a:p>
          <a:p>
            <a:pPr indent="-287019" lvl="0" marL="299085" marR="0" rtl="0" algn="l">
              <a:lnSpc>
                <a:spcPct val="100000"/>
              </a:lnSpc>
              <a:spcBef>
                <a:spcPts val="0"/>
              </a:spcBef>
              <a:spcAft>
                <a:spcPts val="0"/>
              </a:spcAft>
              <a:buClr>
                <a:schemeClr val="dk1"/>
              </a:buClr>
              <a:buSzPts val="1800"/>
              <a:buFont typeface="Calibri"/>
              <a:buChar char="-"/>
            </a:pPr>
            <a:r>
              <a:rPr lang="en-GB" sz="1800">
                <a:solidFill>
                  <a:schemeClr val="dk1"/>
                </a:solidFill>
                <a:latin typeface="Calibri"/>
                <a:ea typeface="Calibri"/>
                <a:cs typeface="Calibri"/>
                <a:sym typeface="Calibri"/>
              </a:rPr>
              <a:t>Turn piles of data into helpful graphics and charts</a:t>
            </a:r>
            <a:endParaRPr sz="1800">
              <a:solidFill>
                <a:schemeClr val="dk1"/>
              </a:solidFill>
              <a:latin typeface="Calibri"/>
              <a:ea typeface="Calibri"/>
              <a:cs typeface="Calibri"/>
              <a:sym typeface="Calibri"/>
            </a:endParaRPr>
          </a:p>
          <a:p>
            <a:pPr indent="-287019" lvl="0" marL="299085" marR="0" rtl="0" algn="l">
              <a:lnSpc>
                <a:spcPct val="100000"/>
              </a:lnSpc>
              <a:spcBef>
                <a:spcPts val="5"/>
              </a:spcBef>
              <a:spcAft>
                <a:spcPts val="0"/>
              </a:spcAft>
              <a:buClr>
                <a:schemeClr val="dk1"/>
              </a:buClr>
              <a:buSzPts val="1800"/>
              <a:buFont typeface="Calibri"/>
              <a:buChar char="-"/>
            </a:pPr>
            <a:r>
              <a:rPr lang="en-GB" sz="1800">
                <a:solidFill>
                  <a:schemeClr val="dk1"/>
                </a:solidFill>
                <a:latin typeface="Calibri"/>
                <a:ea typeface="Calibri"/>
                <a:cs typeface="Calibri"/>
                <a:sym typeface="Calibri"/>
              </a:rPr>
              <a:t>Analyze data and make forecasting predictions</a:t>
            </a:r>
            <a:endParaRPr sz="1800">
              <a:solidFill>
                <a:schemeClr val="dk1"/>
              </a:solidFill>
              <a:latin typeface="Calibri"/>
              <a:ea typeface="Calibri"/>
              <a:cs typeface="Calibri"/>
              <a:sym typeface="Calibri"/>
            </a:endParaRPr>
          </a:p>
          <a:p>
            <a:pPr indent="-287019" lvl="0" marL="299085" marR="0" rtl="0" algn="l">
              <a:lnSpc>
                <a:spcPct val="100000"/>
              </a:lnSpc>
              <a:spcBef>
                <a:spcPts val="0"/>
              </a:spcBef>
              <a:spcAft>
                <a:spcPts val="0"/>
              </a:spcAft>
              <a:buClr>
                <a:schemeClr val="dk1"/>
              </a:buClr>
              <a:buSzPts val="1800"/>
              <a:buFont typeface="Calibri"/>
              <a:buChar char="-"/>
            </a:pPr>
            <a:r>
              <a:rPr lang="en-GB" sz="1800">
                <a:solidFill>
                  <a:schemeClr val="dk1"/>
                </a:solidFill>
                <a:latin typeface="Calibri"/>
                <a:ea typeface="Calibri"/>
                <a:cs typeface="Calibri"/>
                <a:sym typeface="Calibri"/>
              </a:rPr>
              <a:t>Create, build, and edit pixelated images (yes, creatives use it, too!)</a:t>
            </a:r>
            <a:endParaRPr sz="1800">
              <a:solidFill>
                <a:schemeClr val="dk1"/>
              </a:solidFill>
              <a:latin typeface="Calibri"/>
              <a:ea typeface="Calibri"/>
              <a:cs typeface="Calibri"/>
              <a:sym typeface="Calibri"/>
            </a:endParaRPr>
          </a:p>
          <a:p>
            <a:pPr indent="0" lvl="0" marL="0" marR="0" rtl="0" algn="l">
              <a:lnSpc>
                <a:spcPct val="100000"/>
              </a:lnSpc>
              <a:spcBef>
                <a:spcPts val="20"/>
              </a:spcBef>
              <a:spcAft>
                <a:spcPts val="0"/>
              </a:spcAft>
              <a:buNone/>
            </a:pPr>
            <a:r>
              <a:t/>
            </a:r>
            <a:endParaRPr sz="1750">
              <a:solidFill>
                <a:schemeClr val="dk1"/>
              </a:solidFill>
              <a:latin typeface="Calibri"/>
              <a:ea typeface="Calibri"/>
              <a:cs typeface="Calibri"/>
              <a:sym typeface="Calibri"/>
            </a:endParaRPr>
          </a:p>
          <a:p>
            <a:pPr indent="0" lvl="0" marL="12700" marR="60325" rtl="0" algn="just">
              <a:lnSpc>
                <a:spcPct val="100000"/>
              </a:lnSpc>
              <a:spcBef>
                <a:spcPts val="5"/>
              </a:spcBef>
              <a:spcAft>
                <a:spcPts val="0"/>
              </a:spcAft>
              <a:buNone/>
            </a:pPr>
            <a:r>
              <a:rPr lang="en-GB" sz="1800">
                <a:solidFill>
                  <a:schemeClr val="dk1"/>
                </a:solidFill>
                <a:latin typeface="Calibri"/>
                <a:ea typeface="Calibri"/>
                <a:cs typeface="Calibri"/>
                <a:sym typeface="Calibri"/>
              </a:rPr>
              <a:t>Long story short? There’s a lot more to the program than you probably even realized, and there’s a use for  it no matter what you do. It’s more about problem-solving in an organized manner than it is about rows of  data, and this shift in perspective will allow you to think more critically about how Excel can help you.</a:t>
            </a:r>
            <a:endParaRPr sz="18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4"/>
          <p:cNvSpPr txBox="1"/>
          <p:nvPr>
            <p:ph type="title"/>
          </p:nvPr>
        </p:nvSpPr>
        <p:spPr>
          <a:xfrm>
            <a:off x="277368" y="655319"/>
            <a:ext cx="8729980" cy="678180"/>
          </a:xfrm>
          <a:prstGeom prst="rect">
            <a:avLst/>
          </a:prstGeom>
          <a:solidFill>
            <a:srgbClr val="FBD2C2"/>
          </a:solidFill>
          <a:ln>
            <a:noFill/>
          </a:ln>
        </p:spPr>
        <p:txBody>
          <a:bodyPr anchorCtr="0" anchor="t" bIns="0" lIns="0" spcFirstLastPara="1" rIns="0" wrap="square" tIns="0">
            <a:spAutoFit/>
          </a:bodyPr>
          <a:lstStyle/>
          <a:p>
            <a:pPr indent="0" lvl="0" marL="91440" rtl="0" algn="l">
              <a:lnSpc>
                <a:spcPct val="118125"/>
              </a:lnSpc>
              <a:spcBef>
                <a:spcPts val="0"/>
              </a:spcBef>
              <a:spcAft>
                <a:spcPts val="0"/>
              </a:spcAft>
              <a:buNone/>
            </a:pPr>
            <a:r>
              <a:rPr i="1" lang="en-GB" sz="4000">
                <a:solidFill>
                  <a:srgbClr val="000000"/>
                </a:solidFill>
                <a:latin typeface="Arial"/>
                <a:ea typeface="Arial"/>
                <a:cs typeface="Arial"/>
                <a:sym typeface="Arial"/>
              </a:rPr>
              <a:t>Importance of Excel</a:t>
            </a:r>
            <a:endParaRPr sz="4000">
              <a:latin typeface="Arial"/>
              <a:ea typeface="Arial"/>
              <a:cs typeface="Arial"/>
              <a:sym typeface="Arial"/>
            </a:endParaRPr>
          </a:p>
        </p:txBody>
      </p:sp>
      <p:sp>
        <p:nvSpPr>
          <p:cNvPr id="75" name="Google Shape;75;p4"/>
          <p:cNvSpPr txBox="1"/>
          <p:nvPr/>
        </p:nvSpPr>
        <p:spPr>
          <a:xfrm>
            <a:off x="1308353" y="553974"/>
            <a:ext cx="31115" cy="56515"/>
          </a:xfrm>
          <a:prstGeom prst="rect">
            <a:avLst/>
          </a:prstGeom>
          <a:noFill/>
          <a:ln>
            <a:noFill/>
          </a:ln>
        </p:spPr>
        <p:txBody>
          <a:bodyPr anchorCtr="0" anchor="t" bIns="0" lIns="0" spcFirstLastPara="1" rIns="0" wrap="square" tIns="13325">
            <a:spAutoFit/>
          </a:bodyPr>
          <a:lstStyle/>
          <a:p>
            <a:pPr indent="0" lvl="0" marL="0" marR="0" rtl="0" algn="ctr">
              <a:lnSpc>
                <a:spcPct val="100000"/>
              </a:lnSpc>
              <a:spcBef>
                <a:spcPts val="0"/>
              </a:spcBef>
              <a:spcAft>
                <a:spcPts val="0"/>
              </a:spcAft>
              <a:buNone/>
            </a:pPr>
            <a:r>
              <a:rPr lang="en-GB" sz="200">
                <a:solidFill>
                  <a:schemeClr val="dk1"/>
                </a:solidFill>
                <a:latin typeface="Quattrocento Sans"/>
                <a:ea typeface="Quattrocento Sans"/>
                <a:cs typeface="Quattrocento Sans"/>
                <a:sym typeface="Quattrocento Sans"/>
              </a:rPr>
              <a:t>.</a:t>
            </a:r>
            <a:endParaRPr sz="200">
              <a:solidFill>
                <a:schemeClr val="dk1"/>
              </a:solidFill>
              <a:latin typeface="Quattrocento Sans"/>
              <a:ea typeface="Quattrocento Sans"/>
              <a:cs typeface="Quattrocento Sans"/>
              <a:sym typeface="Quattrocento Sans"/>
            </a:endParaRPr>
          </a:p>
        </p:txBody>
      </p:sp>
      <p:sp>
        <p:nvSpPr>
          <p:cNvPr id="76" name="Google Shape;76;p4"/>
          <p:cNvSpPr txBox="1"/>
          <p:nvPr/>
        </p:nvSpPr>
        <p:spPr>
          <a:xfrm>
            <a:off x="277368" y="1520952"/>
            <a:ext cx="10183495" cy="2062480"/>
          </a:xfrm>
          <a:prstGeom prst="rect">
            <a:avLst/>
          </a:prstGeom>
          <a:solidFill>
            <a:srgbClr val="FAE4D5"/>
          </a:solidFill>
          <a:ln>
            <a:noFill/>
          </a:ln>
        </p:spPr>
        <p:txBody>
          <a:bodyPr anchorCtr="0" anchor="t" bIns="0" lIns="0" spcFirstLastPara="1" rIns="0" wrap="square" tIns="29825">
            <a:spAutoFit/>
          </a:bodyPr>
          <a:lstStyle/>
          <a:p>
            <a:pPr indent="0" lvl="0" marL="91440" marR="0" rtl="0" algn="l">
              <a:lnSpc>
                <a:spcPct val="100000"/>
              </a:lnSpc>
              <a:spcBef>
                <a:spcPts val="0"/>
              </a:spcBef>
              <a:spcAft>
                <a:spcPts val="0"/>
              </a:spcAft>
              <a:buNone/>
            </a:pPr>
            <a:r>
              <a:rPr b="1" lang="en-GB" sz="2000">
                <a:solidFill>
                  <a:schemeClr val="dk1"/>
                </a:solidFill>
                <a:latin typeface="Calibri"/>
                <a:ea typeface="Calibri"/>
                <a:cs typeface="Calibri"/>
                <a:sym typeface="Calibri"/>
              </a:rPr>
              <a:t>2. Excel helps you get stuff done</a:t>
            </a:r>
            <a:endParaRPr sz="2000">
              <a:solidFill>
                <a:schemeClr val="dk1"/>
              </a:solidFill>
              <a:latin typeface="Calibri"/>
              <a:ea typeface="Calibri"/>
              <a:cs typeface="Calibri"/>
              <a:sym typeface="Calibri"/>
            </a:endParaRPr>
          </a:p>
          <a:p>
            <a:pPr indent="0" lvl="0" marL="0" marR="0" rtl="0" algn="l">
              <a:lnSpc>
                <a:spcPct val="100000"/>
              </a:lnSpc>
              <a:spcBef>
                <a:spcPts val="30"/>
              </a:spcBef>
              <a:spcAft>
                <a:spcPts val="0"/>
              </a:spcAft>
              <a:buNone/>
            </a:pPr>
            <a:r>
              <a:t/>
            </a:r>
            <a:endParaRPr sz="1750">
              <a:solidFill>
                <a:schemeClr val="dk1"/>
              </a:solidFill>
              <a:latin typeface="Calibri"/>
              <a:ea typeface="Calibri"/>
              <a:cs typeface="Calibri"/>
              <a:sym typeface="Calibri"/>
            </a:endParaRPr>
          </a:p>
          <a:p>
            <a:pPr indent="0" lvl="0" marL="91440" marR="234315" rtl="0" algn="l">
              <a:lnSpc>
                <a:spcPct val="100000"/>
              </a:lnSpc>
              <a:spcBef>
                <a:spcPts val="0"/>
              </a:spcBef>
              <a:spcAft>
                <a:spcPts val="0"/>
              </a:spcAft>
              <a:buNone/>
            </a:pPr>
            <a:r>
              <a:rPr lang="en-GB" sz="1800">
                <a:solidFill>
                  <a:schemeClr val="dk1"/>
                </a:solidFill>
                <a:latin typeface="Calibri"/>
                <a:ea typeface="Calibri"/>
                <a:cs typeface="Calibri"/>
                <a:sym typeface="Calibri"/>
              </a:rPr>
              <a:t>In addition to organizing data, Excel’s plethora of programs and functions are meant to save you time.  Instead of adding up 127 columns of monthly expenses yourself, for example, Excel does the math for you,  and you’ll </a:t>
            </a:r>
            <a:r>
              <a:rPr b="1" lang="en-GB" sz="1800">
                <a:solidFill>
                  <a:schemeClr val="dk1"/>
                </a:solidFill>
                <a:latin typeface="Calibri"/>
                <a:ea typeface="Calibri"/>
                <a:cs typeface="Calibri"/>
                <a:sym typeface="Calibri"/>
              </a:rPr>
              <a:t>know </a:t>
            </a:r>
            <a:r>
              <a:rPr lang="en-GB" sz="1800">
                <a:solidFill>
                  <a:schemeClr val="dk1"/>
                </a:solidFill>
                <a:latin typeface="Calibri"/>
                <a:ea typeface="Calibri"/>
                <a:cs typeface="Calibri"/>
                <a:sym typeface="Calibri"/>
              </a:rPr>
              <a:t>it’s correct.</a:t>
            </a:r>
            <a:endParaRPr sz="1800">
              <a:solidFill>
                <a:schemeClr val="dk1"/>
              </a:solidFill>
              <a:latin typeface="Calibri"/>
              <a:ea typeface="Calibri"/>
              <a:cs typeface="Calibri"/>
              <a:sym typeface="Calibri"/>
            </a:endParaRPr>
          </a:p>
          <a:p>
            <a:pPr indent="0" lvl="0" marL="91440" marR="410844" rtl="0" algn="l">
              <a:lnSpc>
                <a:spcPct val="100000"/>
              </a:lnSpc>
              <a:spcBef>
                <a:spcPts val="0"/>
              </a:spcBef>
              <a:spcAft>
                <a:spcPts val="0"/>
              </a:spcAft>
              <a:buNone/>
            </a:pPr>
            <a:r>
              <a:rPr lang="en-GB" sz="1800">
                <a:solidFill>
                  <a:schemeClr val="dk1"/>
                </a:solidFill>
                <a:latin typeface="Calibri"/>
                <a:ea typeface="Calibri"/>
                <a:cs typeface="Calibri"/>
                <a:sym typeface="Calibri"/>
              </a:rPr>
              <a:t>By using Excel, you’ll save a ton of time at your job and/or in your personal life, and it’s guaranteed to be  more accurate than something you could’ve done by hand. What’s not to love?</a:t>
            </a:r>
            <a:endParaRPr sz="1800">
              <a:solidFill>
                <a:schemeClr val="dk1"/>
              </a:solidFill>
              <a:latin typeface="Calibri"/>
              <a:ea typeface="Calibri"/>
              <a:cs typeface="Calibri"/>
              <a:sym typeface="Calibri"/>
            </a:endParaRPr>
          </a:p>
        </p:txBody>
      </p:sp>
      <p:sp>
        <p:nvSpPr>
          <p:cNvPr id="77" name="Google Shape;77;p4"/>
          <p:cNvSpPr txBox="1"/>
          <p:nvPr/>
        </p:nvSpPr>
        <p:spPr>
          <a:xfrm>
            <a:off x="277368" y="3768852"/>
            <a:ext cx="10183495" cy="2094230"/>
          </a:xfrm>
          <a:prstGeom prst="rect">
            <a:avLst/>
          </a:prstGeom>
          <a:solidFill>
            <a:srgbClr val="FAE4D5"/>
          </a:solidFill>
          <a:ln>
            <a:noFill/>
          </a:ln>
        </p:spPr>
        <p:txBody>
          <a:bodyPr anchorCtr="0" anchor="t" bIns="0" lIns="0" spcFirstLastPara="1" rIns="0" wrap="square" tIns="30475">
            <a:spAutoFit/>
          </a:bodyPr>
          <a:lstStyle/>
          <a:p>
            <a:pPr indent="0" lvl="0" marL="91440" marR="0" rtl="0" algn="l">
              <a:lnSpc>
                <a:spcPct val="100000"/>
              </a:lnSpc>
              <a:spcBef>
                <a:spcPts val="0"/>
              </a:spcBef>
              <a:spcAft>
                <a:spcPts val="0"/>
              </a:spcAft>
              <a:buNone/>
            </a:pPr>
            <a:r>
              <a:rPr b="1" lang="en-GB" sz="2000">
                <a:solidFill>
                  <a:schemeClr val="dk1"/>
                </a:solidFill>
                <a:latin typeface="Calibri"/>
                <a:ea typeface="Calibri"/>
                <a:cs typeface="Calibri"/>
                <a:sym typeface="Calibri"/>
              </a:rPr>
              <a:t>3. It will help you grow/ promote</a:t>
            </a:r>
            <a:endParaRPr sz="2000">
              <a:solidFill>
                <a:schemeClr val="dk1"/>
              </a:solidFill>
              <a:latin typeface="Calibri"/>
              <a:ea typeface="Calibri"/>
              <a:cs typeface="Calibri"/>
              <a:sym typeface="Calibri"/>
            </a:endParaRPr>
          </a:p>
          <a:p>
            <a:pPr indent="0" lvl="0" marL="0" marR="0" rtl="0" algn="l">
              <a:lnSpc>
                <a:spcPct val="100000"/>
              </a:lnSpc>
              <a:spcBef>
                <a:spcPts val="30"/>
              </a:spcBef>
              <a:spcAft>
                <a:spcPts val="0"/>
              </a:spcAft>
              <a:buNone/>
            </a:pPr>
            <a:r>
              <a:t/>
            </a:r>
            <a:endParaRPr sz="1950">
              <a:solidFill>
                <a:schemeClr val="dk1"/>
              </a:solidFill>
              <a:latin typeface="Calibri"/>
              <a:ea typeface="Calibri"/>
              <a:cs typeface="Calibri"/>
              <a:sym typeface="Calibri"/>
            </a:endParaRPr>
          </a:p>
          <a:p>
            <a:pPr indent="0" lvl="0" marL="91440" marR="0" rtl="0" algn="l">
              <a:lnSpc>
                <a:spcPct val="100000"/>
              </a:lnSpc>
              <a:spcBef>
                <a:spcPts val="0"/>
              </a:spcBef>
              <a:spcAft>
                <a:spcPts val="0"/>
              </a:spcAft>
              <a:buNone/>
            </a:pPr>
            <a:r>
              <a:rPr lang="en-GB" sz="1800">
                <a:solidFill>
                  <a:schemeClr val="dk1"/>
                </a:solidFill>
                <a:latin typeface="Calibri"/>
                <a:ea typeface="Calibri"/>
                <a:cs typeface="Calibri"/>
                <a:sym typeface="Calibri"/>
              </a:rPr>
              <a:t>Excel is a transferrable skill that any hiring manager understands is critical. That’s the beauty of knowing</a:t>
            </a:r>
            <a:endParaRPr sz="1800">
              <a:solidFill>
                <a:schemeClr val="dk1"/>
              </a:solidFill>
              <a:latin typeface="Calibri"/>
              <a:ea typeface="Calibri"/>
              <a:cs typeface="Calibri"/>
              <a:sym typeface="Calibri"/>
            </a:endParaRPr>
          </a:p>
          <a:p>
            <a:pPr indent="0" lvl="0" marL="91440" marR="0" rtl="0" algn="l">
              <a:lnSpc>
                <a:spcPct val="100000"/>
              </a:lnSpc>
              <a:spcBef>
                <a:spcPts val="0"/>
              </a:spcBef>
              <a:spcAft>
                <a:spcPts val="0"/>
              </a:spcAft>
              <a:buNone/>
            </a:pPr>
            <a:r>
              <a:rPr lang="en-GB" sz="1800">
                <a:solidFill>
                  <a:schemeClr val="dk1"/>
                </a:solidFill>
                <a:latin typeface="Calibri"/>
                <a:ea typeface="Calibri"/>
                <a:cs typeface="Calibri"/>
                <a:sym typeface="Calibri"/>
              </a:rPr>
              <a:t>such a universal computer program: It gives you options.</a:t>
            </a:r>
            <a:endParaRPr sz="1800">
              <a:solidFill>
                <a:schemeClr val="dk1"/>
              </a:solidFill>
              <a:latin typeface="Calibri"/>
              <a:ea typeface="Calibri"/>
              <a:cs typeface="Calibri"/>
              <a:sym typeface="Calibri"/>
            </a:endParaRPr>
          </a:p>
          <a:p>
            <a:pPr indent="0" lvl="0" marL="0" marR="0" rtl="0" algn="l">
              <a:lnSpc>
                <a:spcPct val="100000"/>
              </a:lnSpc>
              <a:spcBef>
                <a:spcPts val="25"/>
              </a:spcBef>
              <a:spcAft>
                <a:spcPts val="0"/>
              </a:spcAft>
              <a:buNone/>
            </a:pPr>
            <a:r>
              <a:t/>
            </a:r>
            <a:endParaRPr sz="1750">
              <a:solidFill>
                <a:schemeClr val="dk1"/>
              </a:solidFill>
              <a:latin typeface="Calibri"/>
              <a:ea typeface="Calibri"/>
              <a:cs typeface="Calibri"/>
              <a:sym typeface="Calibri"/>
            </a:endParaRPr>
          </a:p>
          <a:p>
            <a:pPr indent="0" lvl="0" marL="91440" marR="840105" rtl="0" algn="l">
              <a:lnSpc>
                <a:spcPct val="100000"/>
              </a:lnSpc>
              <a:spcBef>
                <a:spcPts val="0"/>
              </a:spcBef>
              <a:spcAft>
                <a:spcPts val="0"/>
              </a:spcAft>
              <a:buNone/>
            </a:pPr>
            <a:r>
              <a:rPr lang="en-GB" sz="1800">
                <a:solidFill>
                  <a:schemeClr val="dk1"/>
                </a:solidFill>
                <a:latin typeface="Calibri"/>
                <a:ea typeface="Calibri"/>
                <a:cs typeface="Calibri"/>
                <a:sym typeface="Calibri"/>
              </a:rPr>
              <a:t>Research shows that middle-skill job applicants who know Microsoft Excel make $22.66 per hour on  average compared to the $20.14 per hour their peers make who don’t know the program.</a:t>
            </a:r>
            <a:endParaRPr sz="18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5"/>
          <p:cNvSpPr txBox="1"/>
          <p:nvPr>
            <p:ph type="title"/>
          </p:nvPr>
        </p:nvSpPr>
        <p:spPr>
          <a:xfrm>
            <a:off x="277368" y="655319"/>
            <a:ext cx="8729980" cy="678180"/>
          </a:xfrm>
          <a:prstGeom prst="rect">
            <a:avLst/>
          </a:prstGeom>
          <a:solidFill>
            <a:srgbClr val="FBD2C2"/>
          </a:solidFill>
          <a:ln>
            <a:noFill/>
          </a:ln>
        </p:spPr>
        <p:txBody>
          <a:bodyPr anchorCtr="0" anchor="t" bIns="0" lIns="0" spcFirstLastPara="1" rIns="0" wrap="square" tIns="0">
            <a:spAutoFit/>
          </a:bodyPr>
          <a:lstStyle/>
          <a:p>
            <a:pPr indent="0" lvl="0" marL="91440" rtl="0" algn="l">
              <a:lnSpc>
                <a:spcPct val="118125"/>
              </a:lnSpc>
              <a:spcBef>
                <a:spcPts val="0"/>
              </a:spcBef>
              <a:spcAft>
                <a:spcPts val="0"/>
              </a:spcAft>
              <a:buNone/>
            </a:pPr>
            <a:r>
              <a:rPr i="1" lang="en-GB" sz="4000">
                <a:solidFill>
                  <a:srgbClr val="000000"/>
                </a:solidFill>
                <a:latin typeface="Arial"/>
                <a:ea typeface="Arial"/>
                <a:cs typeface="Arial"/>
                <a:sym typeface="Arial"/>
              </a:rPr>
              <a:t>Importance of Excel</a:t>
            </a:r>
            <a:endParaRPr sz="4000">
              <a:latin typeface="Arial"/>
              <a:ea typeface="Arial"/>
              <a:cs typeface="Arial"/>
              <a:sym typeface="Arial"/>
            </a:endParaRPr>
          </a:p>
        </p:txBody>
      </p:sp>
      <p:sp>
        <p:nvSpPr>
          <p:cNvPr id="83" name="Google Shape;83;p5"/>
          <p:cNvSpPr txBox="1"/>
          <p:nvPr/>
        </p:nvSpPr>
        <p:spPr>
          <a:xfrm>
            <a:off x="1308353" y="553974"/>
            <a:ext cx="31115" cy="56515"/>
          </a:xfrm>
          <a:prstGeom prst="rect">
            <a:avLst/>
          </a:prstGeom>
          <a:noFill/>
          <a:ln>
            <a:noFill/>
          </a:ln>
        </p:spPr>
        <p:txBody>
          <a:bodyPr anchorCtr="0" anchor="t" bIns="0" lIns="0" spcFirstLastPara="1" rIns="0" wrap="square" tIns="13325">
            <a:spAutoFit/>
          </a:bodyPr>
          <a:lstStyle/>
          <a:p>
            <a:pPr indent="0" lvl="0" marL="0" marR="0" rtl="0" algn="ctr">
              <a:lnSpc>
                <a:spcPct val="100000"/>
              </a:lnSpc>
              <a:spcBef>
                <a:spcPts val="0"/>
              </a:spcBef>
              <a:spcAft>
                <a:spcPts val="0"/>
              </a:spcAft>
              <a:buNone/>
            </a:pPr>
            <a:r>
              <a:rPr lang="en-GB" sz="200">
                <a:solidFill>
                  <a:schemeClr val="dk1"/>
                </a:solidFill>
                <a:latin typeface="Quattrocento Sans"/>
                <a:ea typeface="Quattrocento Sans"/>
                <a:cs typeface="Quattrocento Sans"/>
                <a:sym typeface="Quattrocento Sans"/>
              </a:rPr>
              <a:t>.</a:t>
            </a:r>
            <a:endParaRPr sz="200">
              <a:solidFill>
                <a:schemeClr val="dk1"/>
              </a:solidFill>
              <a:latin typeface="Quattrocento Sans"/>
              <a:ea typeface="Quattrocento Sans"/>
              <a:cs typeface="Quattrocento Sans"/>
              <a:sym typeface="Quattrocento Sans"/>
            </a:endParaRPr>
          </a:p>
        </p:txBody>
      </p:sp>
      <p:sp>
        <p:nvSpPr>
          <p:cNvPr id="84" name="Google Shape;84;p5"/>
          <p:cNvSpPr/>
          <p:nvPr/>
        </p:nvSpPr>
        <p:spPr>
          <a:xfrm>
            <a:off x="277368" y="1520952"/>
            <a:ext cx="10183495" cy="3169920"/>
          </a:xfrm>
          <a:custGeom>
            <a:rect b="b" l="l" r="r" t="t"/>
            <a:pathLst>
              <a:path extrusionOk="0" h="3169920" w="10183495">
                <a:moveTo>
                  <a:pt x="10183368" y="0"/>
                </a:moveTo>
                <a:lnTo>
                  <a:pt x="0" y="0"/>
                </a:lnTo>
                <a:lnTo>
                  <a:pt x="0" y="3169920"/>
                </a:lnTo>
                <a:lnTo>
                  <a:pt x="10183368" y="3169920"/>
                </a:lnTo>
                <a:lnTo>
                  <a:pt x="10183368" y="0"/>
                </a:lnTo>
                <a:close/>
              </a:path>
            </a:pathLst>
          </a:custGeom>
          <a:solidFill>
            <a:srgbClr val="FAE4D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5" name="Google Shape;85;p5"/>
          <p:cNvSpPr txBox="1"/>
          <p:nvPr/>
        </p:nvSpPr>
        <p:spPr>
          <a:xfrm>
            <a:off x="356412" y="1537462"/>
            <a:ext cx="9910445" cy="3075940"/>
          </a:xfrm>
          <a:prstGeom prst="rect">
            <a:avLst/>
          </a:prstGeom>
          <a:noFill/>
          <a:ln>
            <a:noFill/>
          </a:ln>
        </p:spPr>
        <p:txBody>
          <a:bodyPr anchorCtr="0" anchor="t" bIns="0" lIns="0" spcFirstLastPara="1" rIns="0" wrap="square" tIns="13325">
            <a:spAutoFit/>
          </a:bodyPr>
          <a:lstStyle/>
          <a:p>
            <a:pPr indent="0" lvl="0" marL="12700" marR="0" rtl="0" algn="l">
              <a:lnSpc>
                <a:spcPct val="100000"/>
              </a:lnSpc>
              <a:spcBef>
                <a:spcPts val="0"/>
              </a:spcBef>
              <a:spcAft>
                <a:spcPts val="0"/>
              </a:spcAft>
              <a:buNone/>
            </a:pPr>
            <a:r>
              <a:rPr b="1" lang="en-GB" sz="2000">
                <a:solidFill>
                  <a:schemeClr val="dk1"/>
                </a:solidFill>
                <a:latin typeface="Calibri"/>
                <a:ea typeface="Calibri"/>
                <a:cs typeface="Calibri"/>
                <a:sym typeface="Calibri"/>
              </a:rPr>
              <a:t>4. Excel will make you better at your job (no matter what that is)</a:t>
            </a:r>
            <a:endParaRPr sz="2000">
              <a:solidFill>
                <a:schemeClr val="dk1"/>
              </a:solidFill>
              <a:latin typeface="Calibri"/>
              <a:ea typeface="Calibri"/>
              <a:cs typeface="Calibri"/>
              <a:sym typeface="Calibri"/>
            </a:endParaRPr>
          </a:p>
          <a:p>
            <a:pPr indent="0" lvl="0" marL="0" marR="0" rtl="0" algn="l">
              <a:lnSpc>
                <a:spcPct val="100000"/>
              </a:lnSpc>
              <a:spcBef>
                <a:spcPts val="30"/>
              </a:spcBef>
              <a:spcAft>
                <a:spcPts val="0"/>
              </a:spcAft>
              <a:buNone/>
            </a:pPr>
            <a:r>
              <a:t/>
            </a:r>
            <a:endParaRPr sz="1750">
              <a:solidFill>
                <a:schemeClr val="dk1"/>
              </a:solidFill>
              <a:latin typeface="Calibri"/>
              <a:ea typeface="Calibri"/>
              <a:cs typeface="Calibri"/>
              <a:sym typeface="Calibri"/>
            </a:endParaRPr>
          </a:p>
          <a:p>
            <a:pPr indent="0" lvl="0" marL="12700" marR="5080" rtl="0" algn="l">
              <a:lnSpc>
                <a:spcPct val="100000"/>
              </a:lnSpc>
              <a:spcBef>
                <a:spcPts val="0"/>
              </a:spcBef>
              <a:spcAft>
                <a:spcPts val="0"/>
              </a:spcAft>
              <a:buNone/>
            </a:pPr>
            <a:r>
              <a:rPr lang="en-GB" sz="1800">
                <a:solidFill>
                  <a:schemeClr val="dk1"/>
                </a:solidFill>
                <a:latin typeface="Calibri"/>
                <a:ea typeface="Calibri"/>
                <a:cs typeface="Calibri"/>
                <a:sym typeface="Calibri"/>
              </a:rPr>
              <a:t>Investment bankers and accountants aren’t the only ones who rely on Excel; scientists, teachers, business  owners, graphic designers, and so many other people turn to the program for help. Regardless of what you  do in the office, chances are there’s some way for Excel to be helping you do your job better; it’s just a  matter of figuring out what that is.</a:t>
            </a:r>
            <a:endParaRPr sz="1800">
              <a:solidFill>
                <a:schemeClr val="dk1"/>
              </a:solidFill>
              <a:latin typeface="Calibri"/>
              <a:ea typeface="Calibri"/>
              <a:cs typeface="Calibri"/>
              <a:sym typeface="Calibri"/>
            </a:endParaRPr>
          </a:p>
          <a:p>
            <a:pPr indent="0" lvl="0" marL="0" marR="0" rtl="0" algn="l">
              <a:lnSpc>
                <a:spcPct val="100000"/>
              </a:lnSpc>
              <a:spcBef>
                <a:spcPts val="25"/>
              </a:spcBef>
              <a:spcAft>
                <a:spcPts val="0"/>
              </a:spcAft>
              <a:buNone/>
            </a:pPr>
            <a:r>
              <a:t/>
            </a:r>
            <a:endParaRPr sz="1750">
              <a:solidFill>
                <a:schemeClr val="dk1"/>
              </a:solidFill>
              <a:latin typeface="Calibri"/>
              <a:ea typeface="Calibri"/>
              <a:cs typeface="Calibri"/>
              <a:sym typeface="Calibri"/>
            </a:endParaRPr>
          </a:p>
          <a:p>
            <a:pPr indent="0" lvl="0" marL="12700" marR="0" rtl="0" algn="l">
              <a:lnSpc>
                <a:spcPct val="100000"/>
              </a:lnSpc>
              <a:spcBef>
                <a:spcPts val="0"/>
              </a:spcBef>
              <a:spcAft>
                <a:spcPts val="0"/>
              </a:spcAft>
              <a:buNone/>
            </a:pPr>
            <a:r>
              <a:rPr lang="en-GB" sz="1800">
                <a:solidFill>
                  <a:schemeClr val="dk1"/>
                </a:solidFill>
                <a:latin typeface="Calibri"/>
                <a:ea typeface="Calibri"/>
                <a:cs typeface="Calibri"/>
                <a:sym typeface="Calibri"/>
              </a:rPr>
              <a:t>For instance,</a:t>
            </a:r>
            <a:endParaRPr sz="1800">
              <a:solidFill>
                <a:schemeClr val="dk1"/>
              </a:solidFill>
              <a:latin typeface="Calibri"/>
              <a:ea typeface="Calibri"/>
              <a:cs typeface="Calibri"/>
              <a:sym typeface="Calibri"/>
            </a:endParaRPr>
          </a:p>
          <a:p>
            <a:pPr indent="-287019" lvl="0" marL="299085" marR="0" rtl="0" algn="l">
              <a:lnSpc>
                <a:spcPct val="100000"/>
              </a:lnSpc>
              <a:spcBef>
                <a:spcPts val="0"/>
              </a:spcBef>
              <a:spcAft>
                <a:spcPts val="0"/>
              </a:spcAft>
              <a:buClr>
                <a:schemeClr val="dk1"/>
              </a:buClr>
              <a:buSzPts val="1800"/>
              <a:buFont typeface="Calibri"/>
              <a:buChar char="-"/>
            </a:pPr>
            <a:r>
              <a:rPr lang="en-GB" sz="1800">
                <a:solidFill>
                  <a:schemeClr val="dk1"/>
                </a:solidFill>
                <a:latin typeface="Calibri"/>
                <a:ea typeface="Calibri"/>
                <a:cs typeface="Calibri"/>
                <a:sym typeface="Calibri"/>
              </a:rPr>
              <a:t>is there a better way you could be organizing your data?</a:t>
            </a:r>
            <a:endParaRPr sz="1800">
              <a:solidFill>
                <a:schemeClr val="dk1"/>
              </a:solidFill>
              <a:latin typeface="Calibri"/>
              <a:ea typeface="Calibri"/>
              <a:cs typeface="Calibri"/>
              <a:sym typeface="Calibri"/>
            </a:endParaRPr>
          </a:p>
          <a:p>
            <a:pPr indent="-287019" lvl="0" marL="299085" marR="0" rtl="0" algn="l">
              <a:lnSpc>
                <a:spcPct val="100000"/>
              </a:lnSpc>
              <a:spcBef>
                <a:spcPts val="5"/>
              </a:spcBef>
              <a:spcAft>
                <a:spcPts val="0"/>
              </a:spcAft>
              <a:buClr>
                <a:schemeClr val="dk1"/>
              </a:buClr>
              <a:buSzPts val="1800"/>
              <a:buFont typeface="Calibri"/>
              <a:buChar char="-"/>
            </a:pPr>
            <a:r>
              <a:rPr lang="en-GB" sz="1800">
                <a:solidFill>
                  <a:schemeClr val="dk1"/>
                </a:solidFill>
                <a:latin typeface="Calibri"/>
                <a:ea typeface="Calibri"/>
                <a:cs typeface="Calibri"/>
                <a:sym typeface="Calibri"/>
              </a:rPr>
              <a:t>Could graphics allow you to better communicate your ideas?</a:t>
            </a:r>
            <a:endParaRPr sz="1800">
              <a:solidFill>
                <a:schemeClr val="dk1"/>
              </a:solidFill>
              <a:latin typeface="Calibri"/>
              <a:ea typeface="Calibri"/>
              <a:cs typeface="Calibri"/>
              <a:sym typeface="Calibri"/>
            </a:endParaRPr>
          </a:p>
          <a:p>
            <a:pPr indent="-287019" lvl="0" marL="299085" marR="0" rtl="0" algn="l">
              <a:lnSpc>
                <a:spcPct val="100000"/>
              </a:lnSpc>
              <a:spcBef>
                <a:spcPts val="0"/>
              </a:spcBef>
              <a:spcAft>
                <a:spcPts val="0"/>
              </a:spcAft>
              <a:buClr>
                <a:schemeClr val="dk1"/>
              </a:buClr>
              <a:buSzPts val="1800"/>
              <a:buFont typeface="Calibri"/>
              <a:buChar char="-"/>
            </a:pPr>
            <a:r>
              <a:rPr lang="en-GB" sz="1800">
                <a:solidFill>
                  <a:schemeClr val="dk1"/>
                </a:solidFill>
                <a:latin typeface="Calibri"/>
                <a:ea typeface="Calibri"/>
                <a:cs typeface="Calibri"/>
                <a:sym typeface="Calibri"/>
              </a:rPr>
              <a:t>Do you just need a place to do some random rough calculations?</a:t>
            </a:r>
            <a:endParaRPr sz="180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6"/>
          <p:cNvSpPr txBox="1"/>
          <p:nvPr>
            <p:ph type="title"/>
          </p:nvPr>
        </p:nvSpPr>
        <p:spPr>
          <a:xfrm>
            <a:off x="277368" y="655319"/>
            <a:ext cx="8729980" cy="678180"/>
          </a:xfrm>
          <a:prstGeom prst="rect">
            <a:avLst/>
          </a:prstGeom>
          <a:solidFill>
            <a:srgbClr val="FBD2C2"/>
          </a:solidFill>
          <a:ln>
            <a:noFill/>
          </a:ln>
        </p:spPr>
        <p:txBody>
          <a:bodyPr anchorCtr="0" anchor="t" bIns="0" lIns="0" spcFirstLastPara="1" rIns="0" wrap="square" tIns="0">
            <a:spAutoFit/>
          </a:bodyPr>
          <a:lstStyle/>
          <a:p>
            <a:pPr indent="0" lvl="0" marL="91440" rtl="0" algn="l">
              <a:lnSpc>
                <a:spcPct val="118125"/>
              </a:lnSpc>
              <a:spcBef>
                <a:spcPts val="0"/>
              </a:spcBef>
              <a:spcAft>
                <a:spcPts val="0"/>
              </a:spcAft>
              <a:buNone/>
            </a:pPr>
            <a:r>
              <a:rPr i="1" lang="en-GB" sz="4000">
                <a:solidFill>
                  <a:srgbClr val="000000"/>
                </a:solidFill>
                <a:latin typeface="Arial"/>
                <a:ea typeface="Arial"/>
                <a:cs typeface="Arial"/>
                <a:sym typeface="Arial"/>
              </a:rPr>
              <a:t>History of Excel</a:t>
            </a:r>
            <a:endParaRPr sz="4000">
              <a:latin typeface="Arial"/>
              <a:ea typeface="Arial"/>
              <a:cs typeface="Arial"/>
              <a:sym typeface="Arial"/>
            </a:endParaRPr>
          </a:p>
        </p:txBody>
      </p:sp>
      <p:sp>
        <p:nvSpPr>
          <p:cNvPr id="91" name="Google Shape;91;p6"/>
          <p:cNvSpPr txBox="1"/>
          <p:nvPr/>
        </p:nvSpPr>
        <p:spPr>
          <a:xfrm>
            <a:off x="1308353" y="553974"/>
            <a:ext cx="31115" cy="56515"/>
          </a:xfrm>
          <a:prstGeom prst="rect">
            <a:avLst/>
          </a:prstGeom>
          <a:noFill/>
          <a:ln>
            <a:noFill/>
          </a:ln>
        </p:spPr>
        <p:txBody>
          <a:bodyPr anchorCtr="0" anchor="t" bIns="0" lIns="0" spcFirstLastPara="1" rIns="0" wrap="square" tIns="13325">
            <a:spAutoFit/>
          </a:bodyPr>
          <a:lstStyle/>
          <a:p>
            <a:pPr indent="0" lvl="0" marL="0" marR="0" rtl="0" algn="ctr">
              <a:lnSpc>
                <a:spcPct val="100000"/>
              </a:lnSpc>
              <a:spcBef>
                <a:spcPts val="0"/>
              </a:spcBef>
              <a:spcAft>
                <a:spcPts val="0"/>
              </a:spcAft>
              <a:buNone/>
            </a:pPr>
            <a:r>
              <a:rPr lang="en-GB" sz="200">
                <a:solidFill>
                  <a:schemeClr val="dk1"/>
                </a:solidFill>
                <a:latin typeface="Quattrocento Sans"/>
                <a:ea typeface="Quattrocento Sans"/>
                <a:cs typeface="Quattrocento Sans"/>
                <a:sym typeface="Quattrocento Sans"/>
              </a:rPr>
              <a:t>.</a:t>
            </a:r>
            <a:endParaRPr sz="200">
              <a:solidFill>
                <a:schemeClr val="dk1"/>
              </a:solidFill>
              <a:latin typeface="Quattrocento Sans"/>
              <a:ea typeface="Quattrocento Sans"/>
              <a:cs typeface="Quattrocento Sans"/>
              <a:sym typeface="Quattrocento Sans"/>
            </a:endParaRPr>
          </a:p>
        </p:txBody>
      </p:sp>
      <p:sp>
        <p:nvSpPr>
          <p:cNvPr id="92" name="Google Shape;92;p6"/>
          <p:cNvSpPr/>
          <p:nvPr/>
        </p:nvSpPr>
        <p:spPr>
          <a:xfrm>
            <a:off x="277368" y="1520952"/>
            <a:ext cx="8729980" cy="4770120"/>
          </a:xfrm>
          <a:custGeom>
            <a:rect b="b" l="l" r="r" t="t"/>
            <a:pathLst>
              <a:path extrusionOk="0" h="4770120" w="8729980">
                <a:moveTo>
                  <a:pt x="8729472" y="0"/>
                </a:moveTo>
                <a:lnTo>
                  <a:pt x="0" y="0"/>
                </a:lnTo>
                <a:lnTo>
                  <a:pt x="0" y="4770120"/>
                </a:lnTo>
                <a:lnTo>
                  <a:pt x="8729472" y="4770120"/>
                </a:lnTo>
                <a:lnTo>
                  <a:pt x="8729472" y="0"/>
                </a:lnTo>
                <a:close/>
              </a:path>
            </a:pathLst>
          </a:custGeom>
          <a:solidFill>
            <a:srgbClr val="FAE4D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 name="Google Shape;93;p6"/>
          <p:cNvSpPr txBox="1"/>
          <p:nvPr/>
        </p:nvSpPr>
        <p:spPr>
          <a:xfrm>
            <a:off x="356412" y="1542034"/>
            <a:ext cx="8334375" cy="4658995"/>
          </a:xfrm>
          <a:prstGeom prst="rect">
            <a:avLst/>
          </a:prstGeom>
          <a:noFill/>
          <a:ln>
            <a:noFill/>
          </a:ln>
        </p:spPr>
        <p:txBody>
          <a:bodyPr anchorCtr="0" anchor="t" bIns="0" lIns="0" spcFirstLastPara="1" rIns="0" wrap="square" tIns="12050">
            <a:spAutoFit/>
          </a:bodyPr>
          <a:lstStyle/>
          <a:p>
            <a:pPr indent="-287019" lvl="0" marL="299085" marR="0" rtl="0" algn="l">
              <a:lnSpc>
                <a:spcPct val="100000"/>
              </a:lnSpc>
              <a:spcBef>
                <a:spcPts val="0"/>
              </a:spcBef>
              <a:spcAft>
                <a:spcPts val="0"/>
              </a:spcAft>
              <a:buClr>
                <a:schemeClr val="dk1"/>
              </a:buClr>
              <a:buSzPts val="1600"/>
              <a:buFont typeface="Calibri"/>
              <a:buChar char="-"/>
            </a:pPr>
            <a:r>
              <a:rPr lang="en-GB" sz="1600">
                <a:solidFill>
                  <a:schemeClr val="dk1"/>
                </a:solidFill>
                <a:latin typeface="Calibri"/>
                <a:ea typeface="Calibri"/>
                <a:cs typeface="Calibri"/>
                <a:sym typeface="Calibri"/>
              </a:rPr>
              <a:t>Microsoft Excel, spreadsheet application launched in 1985 by the Microsoft Corporation.</a:t>
            </a:r>
            <a:endParaRPr sz="1600">
              <a:solidFill>
                <a:schemeClr val="dk1"/>
              </a:solidFill>
              <a:latin typeface="Calibri"/>
              <a:ea typeface="Calibri"/>
              <a:cs typeface="Calibri"/>
              <a:sym typeface="Calibri"/>
            </a:endParaRPr>
          </a:p>
          <a:p>
            <a:pPr indent="0" lvl="0" marL="0" marR="0" rtl="0" algn="l">
              <a:lnSpc>
                <a:spcPct val="100000"/>
              </a:lnSpc>
              <a:spcBef>
                <a:spcPts val="25"/>
              </a:spcBef>
              <a:spcAft>
                <a:spcPts val="0"/>
              </a:spcAft>
              <a:buClr>
                <a:schemeClr val="dk1"/>
              </a:buClr>
              <a:buSzPts val="1550"/>
              <a:buFont typeface="Calibri"/>
              <a:buNone/>
            </a:pPr>
            <a:r>
              <a:t/>
            </a:r>
            <a:endParaRPr sz="1550">
              <a:solidFill>
                <a:schemeClr val="dk1"/>
              </a:solidFill>
              <a:latin typeface="Calibri"/>
              <a:ea typeface="Calibri"/>
              <a:cs typeface="Calibri"/>
              <a:sym typeface="Calibri"/>
            </a:endParaRPr>
          </a:p>
          <a:p>
            <a:pPr indent="-287019" lvl="0" marL="299085" marR="134620" rtl="0" algn="just">
              <a:lnSpc>
                <a:spcPct val="100000"/>
              </a:lnSpc>
              <a:spcBef>
                <a:spcPts val="0"/>
              </a:spcBef>
              <a:spcAft>
                <a:spcPts val="0"/>
              </a:spcAft>
              <a:buClr>
                <a:schemeClr val="dk1"/>
              </a:buClr>
              <a:buSzPts val="1600"/>
              <a:buFont typeface="Calibri"/>
              <a:buChar char="-"/>
            </a:pPr>
            <a:r>
              <a:rPr lang="en-GB" sz="1600">
                <a:solidFill>
                  <a:schemeClr val="dk1"/>
                </a:solidFill>
                <a:latin typeface="Calibri"/>
                <a:ea typeface="Calibri"/>
                <a:cs typeface="Calibri"/>
                <a:sym typeface="Calibri"/>
              </a:rPr>
              <a:t>Lotus 1-2-3, first sold by the Lotus Development Corporation in 1982, dominated the mid-1980s  spreadsheet market for personal computers (PCs) that ran MS-DOS, an operating system sold by  Microsoft.</a:t>
            </a:r>
            <a:endParaRPr sz="1600">
              <a:solidFill>
                <a:schemeClr val="dk1"/>
              </a:solidFill>
              <a:latin typeface="Calibri"/>
              <a:ea typeface="Calibri"/>
              <a:cs typeface="Calibri"/>
              <a:sym typeface="Calibri"/>
            </a:endParaRPr>
          </a:p>
          <a:p>
            <a:pPr indent="0" lvl="0" marL="0" marR="0" rtl="0" algn="l">
              <a:lnSpc>
                <a:spcPct val="100000"/>
              </a:lnSpc>
              <a:spcBef>
                <a:spcPts val="30"/>
              </a:spcBef>
              <a:spcAft>
                <a:spcPts val="0"/>
              </a:spcAft>
              <a:buClr>
                <a:schemeClr val="dk1"/>
              </a:buClr>
              <a:buSzPts val="1550"/>
              <a:buFont typeface="Calibri"/>
              <a:buNone/>
            </a:pPr>
            <a:r>
              <a:t/>
            </a:r>
            <a:endParaRPr sz="1550">
              <a:solidFill>
                <a:schemeClr val="dk1"/>
              </a:solidFill>
              <a:latin typeface="Calibri"/>
              <a:ea typeface="Calibri"/>
              <a:cs typeface="Calibri"/>
              <a:sym typeface="Calibri"/>
            </a:endParaRPr>
          </a:p>
          <a:p>
            <a:pPr indent="-287019" lvl="0" marL="299085" marR="5080" rtl="0" algn="l">
              <a:lnSpc>
                <a:spcPct val="100000"/>
              </a:lnSpc>
              <a:spcBef>
                <a:spcPts val="5"/>
              </a:spcBef>
              <a:spcAft>
                <a:spcPts val="0"/>
              </a:spcAft>
              <a:buClr>
                <a:schemeClr val="dk1"/>
              </a:buClr>
              <a:buSzPts val="1600"/>
              <a:buFont typeface="Calibri"/>
              <a:buChar char="-"/>
            </a:pPr>
            <a:r>
              <a:rPr lang="en-GB" sz="1600">
                <a:solidFill>
                  <a:schemeClr val="dk1"/>
                </a:solidFill>
                <a:latin typeface="Calibri"/>
                <a:ea typeface="Calibri"/>
                <a:cs typeface="Calibri"/>
                <a:sym typeface="Calibri"/>
              </a:rPr>
              <a:t>Microsoft developed a competing spreadsheet, and the first version of Excel was released in 1985  for Apple Inc.’s Macintosh computer. Featuring strong graphics and fast processing, the new  application quickly became popular.</a:t>
            </a:r>
            <a:endParaRPr sz="1600">
              <a:solidFill>
                <a:schemeClr val="dk1"/>
              </a:solidFill>
              <a:latin typeface="Calibri"/>
              <a:ea typeface="Calibri"/>
              <a:cs typeface="Calibri"/>
              <a:sym typeface="Calibri"/>
            </a:endParaRPr>
          </a:p>
          <a:p>
            <a:pPr indent="0" lvl="0" marL="0" marR="0" rtl="0" algn="l">
              <a:lnSpc>
                <a:spcPct val="100000"/>
              </a:lnSpc>
              <a:spcBef>
                <a:spcPts val="25"/>
              </a:spcBef>
              <a:spcAft>
                <a:spcPts val="0"/>
              </a:spcAft>
              <a:buClr>
                <a:schemeClr val="dk1"/>
              </a:buClr>
              <a:buSzPts val="1550"/>
              <a:buFont typeface="Calibri"/>
              <a:buNone/>
            </a:pPr>
            <a:r>
              <a:t/>
            </a:r>
            <a:endParaRPr sz="1550">
              <a:solidFill>
                <a:schemeClr val="dk1"/>
              </a:solidFill>
              <a:latin typeface="Calibri"/>
              <a:ea typeface="Calibri"/>
              <a:cs typeface="Calibri"/>
              <a:sym typeface="Calibri"/>
            </a:endParaRPr>
          </a:p>
          <a:p>
            <a:pPr indent="-287019" lvl="0" marL="299085" marR="212090" rtl="0" algn="l">
              <a:lnSpc>
                <a:spcPct val="100000"/>
              </a:lnSpc>
              <a:spcBef>
                <a:spcPts val="5"/>
              </a:spcBef>
              <a:spcAft>
                <a:spcPts val="0"/>
              </a:spcAft>
              <a:buClr>
                <a:schemeClr val="dk1"/>
              </a:buClr>
              <a:buSzPts val="1600"/>
              <a:buFont typeface="Calibri"/>
              <a:buChar char="-"/>
            </a:pPr>
            <a:r>
              <a:rPr lang="en-GB" sz="1600">
                <a:solidFill>
                  <a:schemeClr val="dk1"/>
                </a:solidFill>
                <a:latin typeface="Calibri"/>
                <a:ea typeface="Calibri"/>
                <a:cs typeface="Calibri"/>
                <a:sym typeface="Calibri"/>
              </a:rPr>
              <a:t>Lotus 1-2-3 was not available for the Macintosh, which allowed Excel to gain a following among  Macintosh users.</a:t>
            </a:r>
            <a:endParaRPr sz="1600">
              <a:solidFill>
                <a:schemeClr val="dk1"/>
              </a:solidFill>
              <a:latin typeface="Calibri"/>
              <a:ea typeface="Calibri"/>
              <a:cs typeface="Calibri"/>
              <a:sym typeface="Calibri"/>
            </a:endParaRPr>
          </a:p>
          <a:p>
            <a:pPr indent="0" lvl="0" marL="0" marR="0" rtl="0" algn="l">
              <a:lnSpc>
                <a:spcPct val="100000"/>
              </a:lnSpc>
              <a:spcBef>
                <a:spcPts val="25"/>
              </a:spcBef>
              <a:spcAft>
                <a:spcPts val="0"/>
              </a:spcAft>
              <a:buClr>
                <a:schemeClr val="dk1"/>
              </a:buClr>
              <a:buSzPts val="1550"/>
              <a:buFont typeface="Calibri"/>
              <a:buNone/>
            </a:pPr>
            <a:r>
              <a:t/>
            </a:r>
            <a:endParaRPr sz="1550">
              <a:solidFill>
                <a:schemeClr val="dk1"/>
              </a:solidFill>
              <a:latin typeface="Calibri"/>
              <a:ea typeface="Calibri"/>
              <a:cs typeface="Calibri"/>
              <a:sym typeface="Calibri"/>
            </a:endParaRPr>
          </a:p>
          <a:p>
            <a:pPr indent="-287019" lvl="0" marL="299085" marR="50800" rtl="0" algn="l">
              <a:lnSpc>
                <a:spcPct val="100000"/>
              </a:lnSpc>
              <a:spcBef>
                <a:spcPts val="0"/>
              </a:spcBef>
              <a:spcAft>
                <a:spcPts val="0"/>
              </a:spcAft>
              <a:buClr>
                <a:schemeClr val="dk1"/>
              </a:buClr>
              <a:buSzPts val="1600"/>
              <a:buFont typeface="Calibri"/>
              <a:buChar char="-"/>
            </a:pPr>
            <a:r>
              <a:rPr lang="en-GB" sz="1600">
                <a:solidFill>
                  <a:schemeClr val="dk1"/>
                </a:solidFill>
                <a:latin typeface="Calibri"/>
                <a:ea typeface="Calibri"/>
                <a:cs typeface="Calibri"/>
                <a:sym typeface="Calibri"/>
              </a:rPr>
              <a:t>The next version of Excel, and the first version to run on Microsoft’s new Windows operating  system, followed in 1987. With a graphics-heavy interface designed to run on the latest Windows  computers, the powerful program became popular.</a:t>
            </a:r>
            <a:endParaRPr sz="1600">
              <a:solidFill>
                <a:schemeClr val="dk1"/>
              </a:solidFill>
              <a:latin typeface="Calibri"/>
              <a:ea typeface="Calibri"/>
              <a:cs typeface="Calibri"/>
              <a:sym typeface="Calibri"/>
            </a:endParaRPr>
          </a:p>
          <a:p>
            <a:pPr indent="0" lvl="0" marL="0" marR="0" rtl="0" algn="l">
              <a:lnSpc>
                <a:spcPct val="100000"/>
              </a:lnSpc>
              <a:spcBef>
                <a:spcPts val="30"/>
              </a:spcBef>
              <a:spcAft>
                <a:spcPts val="0"/>
              </a:spcAft>
              <a:buClr>
                <a:schemeClr val="dk1"/>
              </a:buClr>
              <a:buSzPts val="1550"/>
              <a:buFont typeface="Calibri"/>
              <a:buNone/>
            </a:pPr>
            <a:r>
              <a:t/>
            </a:r>
            <a:endParaRPr sz="1550">
              <a:solidFill>
                <a:schemeClr val="dk1"/>
              </a:solidFill>
              <a:latin typeface="Calibri"/>
              <a:ea typeface="Calibri"/>
              <a:cs typeface="Calibri"/>
              <a:sym typeface="Calibri"/>
            </a:endParaRPr>
          </a:p>
          <a:p>
            <a:pPr indent="-287019" lvl="0" marL="299085" marR="311785" rtl="0" algn="l">
              <a:lnSpc>
                <a:spcPct val="100000"/>
              </a:lnSpc>
              <a:spcBef>
                <a:spcPts val="0"/>
              </a:spcBef>
              <a:spcAft>
                <a:spcPts val="0"/>
              </a:spcAft>
              <a:buClr>
                <a:schemeClr val="dk1"/>
              </a:buClr>
              <a:buSzPts val="1600"/>
              <a:buFont typeface="Calibri"/>
              <a:buChar char="-"/>
            </a:pPr>
            <a:r>
              <a:rPr lang="en-GB" sz="1600">
                <a:solidFill>
                  <a:schemeClr val="dk1"/>
                </a:solidFill>
                <a:latin typeface="Calibri"/>
                <a:ea typeface="Calibri"/>
                <a:cs typeface="Calibri"/>
                <a:sym typeface="Calibri"/>
              </a:rPr>
              <a:t>Lotus was slow to release a Windows version of its spreadsheet, allowing Excel to increase its  market share and eventually become the dominant spreadsheet application in the mid-1990s.</a:t>
            </a:r>
            <a:endParaRPr sz="1600">
              <a:solidFill>
                <a:schemeClr val="dk1"/>
              </a:solidFill>
              <a:latin typeface="Calibri"/>
              <a:ea typeface="Calibri"/>
              <a:cs typeface="Calibri"/>
              <a:sym typeface="Calibri"/>
            </a:endParaRPr>
          </a:p>
        </p:txBody>
      </p:sp>
      <p:pic>
        <p:nvPicPr>
          <p:cNvPr id="94" name="Google Shape;94;p6"/>
          <p:cNvPicPr preferRelativeResize="0"/>
          <p:nvPr/>
        </p:nvPicPr>
        <p:blipFill rotWithShape="1">
          <a:blip r:embed="rId3">
            <a:alphaModFix/>
          </a:blip>
          <a:srcRect b="0" l="0" r="0" t="0"/>
          <a:stretch/>
        </p:blipFill>
        <p:spPr>
          <a:xfrm>
            <a:off x="10047961" y="5582732"/>
            <a:ext cx="1238568" cy="1178932"/>
          </a:xfrm>
          <a:prstGeom prst="rect">
            <a:avLst/>
          </a:prstGeom>
          <a:noFill/>
          <a:ln>
            <a:noFill/>
          </a:ln>
        </p:spPr>
      </p:pic>
      <p:pic>
        <p:nvPicPr>
          <p:cNvPr id="95" name="Google Shape;95;p6"/>
          <p:cNvPicPr preferRelativeResize="0"/>
          <p:nvPr/>
        </p:nvPicPr>
        <p:blipFill rotWithShape="1">
          <a:blip r:embed="rId4">
            <a:alphaModFix/>
          </a:blip>
          <a:srcRect b="0" l="0" r="0" t="0"/>
          <a:stretch/>
        </p:blipFill>
        <p:spPr>
          <a:xfrm>
            <a:off x="9235440" y="1139952"/>
            <a:ext cx="2857500" cy="2133600"/>
          </a:xfrm>
          <a:prstGeom prst="rect">
            <a:avLst/>
          </a:prstGeom>
          <a:noFill/>
          <a:ln>
            <a:noFill/>
          </a:ln>
        </p:spPr>
      </p:pic>
      <p:pic>
        <p:nvPicPr>
          <p:cNvPr id="96" name="Google Shape;96;p6"/>
          <p:cNvPicPr preferRelativeResize="0"/>
          <p:nvPr/>
        </p:nvPicPr>
        <p:blipFill rotWithShape="1">
          <a:blip r:embed="rId5">
            <a:alphaModFix/>
          </a:blip>
          <a:srcRect b="0" l="0" r="0" t="0"/>
          <a:stretch/>
        </p:blipFill>
        <p:spPr>
          <a:xfrm>
            <a:off x="9235440" y="3410711"/>
            <a:ext cx="2788920" cy="209397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7"/>
          <p:cNvSpPr txBox="1"/>
          <p:nvPr>
            <p:ph type="title"/>
          </p:nvPr>
        </p:nvSpPr>
        <p:spPr>
          <a:xfrm>
            <a:off x="1630679" y="929639"/>
            <a:ext cx="8729980" cy="678180"/>
          </a:xfrm>
          <a:prstGeom prst="rect">
            <a:avLst/>
          </a:prstGeom>
          <a:solidFill>
            <a:srgbClr val="FBD2C2"/>
          </a:solidFill>
          <a:ln>
            <a:noFill/>
          </a:ln>
        </p:spPr>
        <p:txBody>
          <a:bodyPr anchorCtr="0" anchor="t" bIns="0" lIns="0" spcFirstLastPara="1" rIns="0" wrap="square" tIns="0">
            <a:spAutoFit/>
          </a:bodyPr>
          <a:lstStyle/>
          <a:p>
            <a:pPr indent="0" lvl="0" marL="92075" rtl="0" algn="l">
              <a:lnSpc>
                <a:spcPct val="117999"/>
              </a:lnSpc>
              <a:spcBef>
                <a:spcPts val="0"/>
              </a:spcBef>
              <a:spcAft>
                <a:spcPts val="0"/>
              </a:spcAft>
              <a:buNone/>
            </a:pPr>
            <a:r>
              <a:rPr i="1" lang="en-GB" sz="4000">
                <a:solidFill>
                  <a:srgbClr val="000000"/>
                </a:solidFill>
                <a:latin typeface="Arial"/>
                <a:ea typeface="Arial"/>
                <a:cs typeface="Arial"/>
                <a:sym typeface="Arial"/>
              </a:rPr>
              <a:t>Have you used Excel before?</a:t>
            </a:r>
            <a:endParaRPr sz="4000">
              <a:latin typeface="Arial"/>
              <a:ea typeface="Arial"/>
              <a:cs typeface="Arial"/>
              <a:sym typeface="Arial"/>
            </a:endParaRPr>
          </a:p>
        </p:txBody>
      </p:sp>
      <p:sp>
        <p:nvSpPr>
          <p:cNvPr id="102" name="Google Shape;102;p7"/>
          <p:cNvSpPr txBox="1"/>
          <p:nvPr/>
        </p:nvSpPr>
        <p:spPr>
          <a:xfrm>
            <a:off x="1308353" y="553974"/>
            <a:ext cx="31115" cy="56515"/>
          </a:xfrm>
          <a:prstGeom prst="rect">
            <a:avLst/>
          </a:prstGeom>
          <a:noFill/>
          <a:ln>
            <a:noFill/>
          </a:ln>
        </p:spPr>
        <p:txBody>
          <a:bodyPr anchorCtr="0" anchor="t" bIns="0" lIns="0" spcFirstLastPara="1" rIns="0" wrap="square" tIns="13325">
            <a:spAutoFit/>
          </a:bodyPr>
          <a:lstStyle/>
          <a:p>
            <a:pPr indent="0" lvl="0" marL="0" marR="0" rtl="0" algn="ctr">
              <a:lnSpc>
                <a:spcPct val="100000"/>
              </a:lnSpc>
              <a:spcBef>
                <a:spcPts val="0"/>
              </a:spcBef>
              <a:spcAft>
                <a:spcPts val="0"/>
              </a:spcAft>
              <a:buNone/>
            </a:pPr>
            <a:r>
              <a:rPr lang="en-GB" sz="200">
                <a:solidFill>
                  <a:schemeClr val="dk1"/>
                </a:solidFill>
                <a:latin typeface="Quattrocento Sans"/>
                <a:ea typeface="Quattrocento Sans"/>
                <a:cs typeface="Quattrocento Sans"/>
                <a:sym typeface="Quattrocento Sans"/>
              </a:rPr>
              <a:t>.</a:t>
            </a:r>
            <a:endParaRPr sz="200">
              <a:solidFill>
                <a:schemeClr val="dk1"/>
              </a:solidFill>
              <a:latin typeface="Quattrocento Sans"/>
              <a:ea typeface="Quattrocento Sans"/>
              <a:cs typeface="Quattrocento Sans"/>
              <a:sym typeface="Quattrocento Sans"/>
            </a:endParaRPr>
          </a:p>
        </p:txBody>
      </p:sp>
      <p:pic>
        <p:nvPicPr>
          <p:cNvPr id="103" name="Google Shape;103;p7"/>
          <p:cNvPicPr preferRelativeResize="0"/>
          <p:nvPr/>
        </p:nvPicPr>
        <p:blipFill rotWithShape="1">
          <a:blip r:embed="rId3">
            <a:alphaModFix/>
          </a:blip>
          <a:srcRect b="0" l="0" r="0" t="0"/>
          <a:stretch/>
        </p:blipFill>
        <p:spPr>
          <a:xfrm>
            <a:off x="307847" y="717804"/>
            <a:ext cx="1136904" cy="1135380"/>
          </a:xfrm>
          <a:prstGeom prst="rect">
            <a:avLst/>
          </a:prstGeom>
          <a:noFill/>
          <a:ln>
            <a:noFill/>
          </a:ln>
        </p:spPr>
      </p:pic>
      <p:sp>
        <p:nvSpPr>
          <p:cNvPr id="104" name="Google Shape;104;p7"/>
          <p:cNvSpPr txBox="1"/>
          <p:nvPr/>
        </p:nvSpPr>
        <p:spPr>
          <a:xfrm>
            <a:off x="277368" y="2139695"/>
            <a:ext cx="8171815" cy="2246630"/>
          </a:xfrm>
          <a:prstGeom prst="rect">
            <a:avLst/>
          </a:prstGeom>
          <a:solidFill>
            <a:srgbClr val="FAE4D5"/>
          </a:solidFill>
          <a:ln>
            <a:noFill/>
          </a:ln>
        </p:spPr>
        <p:txBody>
          <a:bodyPr anchorCtr="0" anchor="t" bIns="0" lIns="0" spcFirstLastPara="1" rIns="0" wrap="square" tIns="29825">
            <a:spAutoFit/>
          </a:bodyPr>
          <a:lstStyle/>
          <a:p>
            <a:pPr indent="0" lvl="0" marL="91440" marR="0" rtl="0" algn="l">
              <a:lnSpc>
                <a:spcPct val="100000"/>
              </a:lnSpc>
              <a:spcBef>
                <a:spcPts val="0"/>
              </a:spcBef>
              <a:spcAft>
                <a:spcPts val="0"/>
              </a:spcAft>
              <a:buNone/>
            </a:pPr>
            <a:r>
              <a:rPr lang="en-GB" sz="2000">
                <a:solidFill>
                  <a:schemeClr val="dk1"/>
                </a:solidFill>
                <a:latin typeface="Calibri"/>
                <a:ea typeface="Calibri"/>
                <a:cs typeface="Calibri"/>
                <a:sym typeface="Calibri"/>
              </a:rPr>
              <a:t>How do you rate yourself in using Microsoft Excel currently?</a:t>
            </a:r>
            <a:endParaRPr sz="2000">
              <a:solidFill>
                <a:schemeClr val="dk1"/>
              </a:solidFill>
              <a:latin typeface="Calibri"/>
              <a:ea typeface="Calibri"/>
              <a:cs typeface="Calibri"/>
              <a:sym typeface="Calibri"/>
            </a:endParaRPr>
          </a:p>
          <a:p>
            <a:pPr indent="0" lvl="0" marL="0" marR="0" rtl="0" algn="l">
              <a:lnSpc>
                <a:spcPct val="100000"/>
              </a:lnSpc>
              <a:spcBef>
                <a:spcPts val="15"/>
              </a:spcBef>
              <a:spcAft>
                <a:spcPts val="0"/>
              </a:spcAft>
              <a:buNone/>
            </a:pPr>
            <a:r>
              <a:t/>
            </a:r>
            <a:endParaRPr sz="1950">
              <a:solidFill>
                <a:schemeClr val="dk1"/>
              </a:solidFill>
              <a:latin typeface="Calibri"/>
              <a:ea typeface="Calibri"/>
              <a:cs typeface="Calibri"/>
              <a:sym typeface="Calibri"/>
            </a:endParaRPr>
          </a:p>
          <a:p>
            <a:pPr indent="-186690" lvl="0" marL="277495" marR="0" rtl="0" algn="l">
              <a:lnSpc>
                <a:spcPct val="100000"/>
              </a:lnSpc>
              <a:spcBef>
                <a:spcPts val="0"/>
              </a:spcBef>
              <a:spcAft>
                <a:spcPts val="0"/>
              </a:spcAft>
              <a:buClr>
                <a:schemeClr val="dk1"/>
              </a:buClr>
              <a:buSzPts val="2000"/>
              <a:buFont typeface="Calibri"/>
              <a:buAutoNum type="arabicPlain"/>
            </a:pPr>
            <a:r>
              <a:rPr lang="en-GB" sz="2000">
                <a:solidFill>
                  <a:schemeClr val="dk1"/>
                </a:solidFill>
                <a:latin typeface="Calibri"/>
                <a:ea typeface="Calibri"/>
                <a:cs typeface="Calibri"/>
                <a:sym typeface="Calibri"/>
              </a:rPr>
              <a:t>– I am a Beginner (Never used MS Excel before)</a:t>
            </a:r>
            <a:endParaRPr sz="2000">
              <a:solidFill>
                <a:schemeClr val="dk1"/>
              </a:solidFill>
              <a:latin typeface="Calibri"/>
              <a:ea typeface="Calibri"/>
              <a:cs typeface="Calibri"/>
              <a:sym typeface="Calibri"/>
            </a:endParaRPr>
          </a:p>
          <a:p>
            <a:pPr indent="0" lvl="0" marL="0" marR="0" rtl="0" algn="l">
              <a:lnSpc>
                <a:spcPct val="100000"/>
              </a:lnSpc>
              <a:spcBef>
                <a:spcPts val="25"/>
              </a:spcBef>
              <a:spcAft>
                <a:spcPts val="0"/>
              </a:spcAft>
              <a:buClr>
                <a:schemeClr val="dk1"/>
              </a:buClr>
              <a:buSzPts val="1950"/>
              <a:buFont typeface="Calibri"/>
              <a:buNone/>
            </a:pPr>
            <a:r>
              <a:t/>
            </a:r>
            <a:endParaRPr sz="1950">
              <a:solidFill>
                <a:schemeClr val="dk1"/>
              </a:solidFill>
              <a:latin typeface="Calibri"/>
              <a:ea typeface="Calibri"/>
              <a:cs typeface="Calibri"/>
              <a:sym typeface="Calibri"/>
            </a:endParaRPr>
          </a:p>
          <a:p>
            <a:pPr indent="-186690" lvl="0" marL="277495" marR="0" rtl="0" algn="l">
              <a:lnSpc>
                <a:spcPct val="100000"/>
              </a:lnSpc>
              <a:spcBef>
                <a:spcPts val="0"/>
              </a:spcBef>
              <a:spcAft>
                <a:spcPts val="0"/>
              </a:spcAft>
              <a:buClr>
                <a:schemeClr val="dk1"/>
              </a:buClr>
              <a:buSzPts val="2000"/>
              <a:buFont typeface="Calibri"/>
              <a:buAutoNum type="arabicPlain"/>
            </a:pPr>
            <a:r>
              <a:rPr lang="en-GB" sz="2000">
                <a:solidFill>
                  <a:schemeClr val="dk1"/>
                </a:solidFill>
                <a:latin typeface="Calibri"/>
                <a:ea typeface="Calibri"/>
                <a:cs typeface="Calibri"/>
                <a:sym typeface="Calibri"/>
              </a:rPr>
              <a:t>– I have used MS excel before but need to learn more.</a:t>
            </a:r>
            <a:endParaRPr sz="2000">
              <a:solidFill>
                <a:schemeClr val="dk1"/>
              </a:solidFill>
              <a:latin typeface="Calibri"/>
              <a:ea typeface="Calibri"/>
              <a:cs typeface="Calibri"/>
              <a:sym typeface="Calibri"/>
            </a:endParaRPr>
          </a:p>
          <a:p>
            <a:pPr indent="0" lvl="0" marL="0" marR="0" rtl="0" algn="l">
              <a:lnSpc>
                <a:spcPct val="100000"/>
              </a:lnSpc>
              <a:spcBef>
                <a:spcPts val="20"/>
              </a:spcBef>
              <a:spcAft>
                <a:spcPts val="0"/>
              </a:spcAft>
              <a:buClr>
                <a:schemeClr val="dk1"/>
              </a:buClr>
              <a:buSzPts val="1950"/>
              <a:buFont typeface="Calibri"/>
              <a:buNone/>
            </a:pPr>
            <a:r>
              <a:t/>
            </a:r>
            <a:endParaRPr sz="1950">
              <a:solidFill>
                <a:schemeClr val="dk1"/>
              </a:solidFill>
              <a:latin typeface="Calibri"/>
              <a:ea typeface="Calibri"/>
              <a:cs typeface="Calibri"/>
              <a:sym typeface="Calibri"/>
            </a:endParaRPr>
          </a:p>
          <a:p>
            <a:pPr indent="-186690" lvl="0" marL="277495" marR="0" rtl="0" algn="l">
              <a:lnSpc>
                <a:spcPct val="100000"/>
              </a:lnSpc>
              <a:spcBef>
                <a:spcPts val="0"/>
              </a:spcBef>
              <a:spcAft>
                <a:spcPts val="0"/>
              </a:spcAft>
              <a:buClr>
                <a:schemeClr val="dk1"/>
              </a:buClr>
              <a:buSzPts val="2000"/>
              <a:buFont typeface="Calibri"/>
              <a:buAutoNum type="arabicPlain"/>
            </a:pPr>
            <a:r>
              <a:rPr lang="en-GB" sz="2000">
                <a:solidFill>
                  <a:schemeClr val="dk1"/>
                </a:solidFill>
                <a:latin typeface="Calibri"/>
                <a:ea typeface="Calibri"/>
                <a:cs typeface="Calibri"/>
                <a:sym typeface="Calibri"/>
              </a:rPr>
              <a:t>– I have done some projects on MS Excel and know all the basic concepts.</a:t>
            </a:r>
            <a:endParaRPr sz="20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8"/>
          <p:cNvSpPr txBox="1"/>
          <p:nvPr>
            <p:ph type="title"/>
          </p:nvPr>
        </p:nvSpPr>
        <p:spPr>
          <a:xfrm>
            <a:off x="1630679" y="929639"/>
            <a:ext cx="8729980" cy="678180"/>
          </a:xfrm>
          <a:prstGeom prst="rect">
            <a:avLst/>
          </a:prstGeom>
          <a:solidFill>
            <a:srgbClr val="FBD2C2"/>
          </a:solidFill>
          <a:ln>
            <a:noFill/>
          </a:ln>
        </p:spPr>
        <p:txBody>
          <a:bodyPr anchorCtr="0" anchor="t" bIns="0" lIns="0" spcFirstLastPara="1" rIns="0" wrap="square" tIns="0">
            <a:spAutoFit/>
          </a:bodyPr>
          <a:lstStyle/>
          <a:p>
            <a:pPr indent="0" lvl="0" marL="92075" rtl="0" algn="l">
              <a:lnSpc>
                <a:spcPct val="117999"/>
              </a:lnSpc>
              <a:spcBef>
                <a:spcPts val="0"/>
              </a:spcBef>
              <a:spcAft>
                <a:spcPts val="0"/>
              </a:spcAft>
              <a:buNone/>
            </a:pPr>
            <a:r>
              <a:rPr i="1" lang="en-GB" sz="4000">
                <a:solidFill>
                  <a:srgbClr val="000000"/>
                </a:solidFill>
                <a:latin typeface="Arial"/>
                <a:ea typeface="Arial"/>
                <a:cs typeface="Arial"/>
                <a:sym typeface="Arial"/>
              </a:rPr>
              <a:t>Excel version in your system?</a:t>
            </a:r>
            <a:endParaRPr sz="4000">
              <a:latin typeface="Arial"/>
              <a:ea typeface="Arial"/>
              <a:cs typeface="Arial"/>
              <a:sym typeface="Arial"/>
            </a:endParaRPr>
          </a:p>
        </p:txBody>
      </p:sp>
      <p:sp>
        <p:nvSpPr>
          <p:cNvPr id="110" name="Google Shape;110;p8"/>
          <p:cNvSpPr txBox="1"/>
          <p:nvPr/>
        </p:nvSpPr>
        <p:spPr>
          <a:xfrm>
            <a:off x="1308353" y="553974"/>
            <a:ext cx="31115" cy="56515"/>
          </a:xfrm>
          <a:prstGeom prst="rect">
            <a:avLst/>
          </a:prstGeom>
          <a:noFill/>
          <a:ln>
            <a:noFill/>
          </a:ln>
        </p:spPr>
        <p:txBody>
          <a:bodyPr anchorCtr="0" anchor="t" bIns="0" lIns="0" spcFirstLastPara="1" rIns="0" wrap="square" tIns="13325">
            <a:spAutoFit/>
          </a:bodyPr>
          <a:lstStyle/>
          <a:p>
            <a:pPr indent="0" lvl="0" marL="0" marR="0" rtl="0" algn="ctr">
              <a:lnSpc>
                <a:spcPct val="100000"/>
              </a:lnSpc>
              <a:spcBef>
                <a:spcPts val="0"/>
              </a:spcBef>
              <a:spcAft>
                <a:spcPts val="0"/>
              </a:spcAft>
              <a:buNone/>
            </a:pPr>
            <a:r>
              <a:rPr lang="en-GB" sz="200">
                <a:solidFill>
                  <a:schemeClr val="dk1"/>
                </a:solidFill>
                <a:latin typeface="Quattrocento Sans"/>
                <a:ea typeface="Quattrocento Sans"/>
                <a:cs typeface="Quattrocento Sans"/>
                <a:sym typeface="Quattrocento Sans"/>
              </a:rPr>
              <a:t>.</a:t>
            </a:r>
            <a:endParaRPr sz="200">
              <a:solidFill>
                <a:schemeClr val="dk1"/>
              </a:solidFill>
              <a:latin typeface="Quattrocento Sans"/>
              <a:ea typeface="Quattrocento Sans"/>
              <a:cs typeface="Quattrocento Sans"/>
              <a:sym typeface="Quattrocento Sans"/>
            </a:endParaRPr>
          </a:p>
        </p:txBody>
      </p:sp>
      <p:pic>
        <p:nvPicPr>
          <p:cNvPr id="111" name="Google Shape;111;p8"/>
          <p:cNvPicPr preferRelativeResize="0"/>
          <p:nvPr/>
        </p:nvPicPr>
        <p:blipFill rotWithShape="1">
          <a:blip r:embed="rId3">
            <a:alphaModFix/>
          </a:blip>
          <a:srcRect b="0" l="0" r="0" t="0"/>
          <a:stretch/>
        </p:blipFill>
        <p:spPr>
          <a:xfrm>
            <a:off x="307847" y="717804"/>
            <a:ext cx="1136904" cy="1135380"/>
          </a:xfrm>
          <a:prstGeom prst="rect">
            <a:avLst/>
          </a:prstGeom>
          <a:noFill/>
          <a:ln>
            <a:noFill/>
          </a:ln>
        </p:spPr>
      </p:pic>
      <p:sp>
        <p:nvSpPr>
          <p:cNvPr id="112" name="Google Shape;112;p8"/>
          <p:cNvSpPr txBox="1"/>
          <p:nvPr/>
        </p:nvSpPr>
        <p:spPr>
          <a:xfrm>
            <a:off x="277368" y="2139695"/>
            <a:ext cx="8171815" cy="399415"/>
          </a:xfrm>
          <a:prstGeom prst="rect">
            <a:avLst/>
          </a:prstGeom>
          <a:solidFill>
            <a:srgbClr val="FAE4D5"/>
          </a:solidFill>
          <a:ln>
            <a:noFill/>
          </a:ln>
        </p:spPr>
        <p:txBody>
          <a:bodyPr anchorCtr="0" anchor="t" bIns="0" lIns="0" spcFirstLastPara="1" rIns="0" wrap="square" tIns="29825">
            <a:spAutoFit/>
          </a:bodyPr>
          <a:lstStyle/>
          <a:p>
            <a:pPr indent="0" lvl="0" marL="91440" marR="0" rtl="0" algn="l">
              <a:lnSpc>
                <a:spcPct val="100000"/>
              </a:lnSpc>
              <a:spcBef>
                <a:spcPts val="0"/>
              </a:spcBef>
              <a:spcAft>
                <a:spcPts val="0"/>
              </a:spcAft>
              <a:buNone/>
            </a:pPr>
            <a:r>
              <a:rPr lang="en-GB" sz="2000">
                <a:solidFill>
                  <a:schemeClr val="dk1"/>
                </a:solidFill>
                <a:latin typeface="Calibri"/>
                <a:ea typeface="Calibri"/>
                <a:cs typeface="Calibri"/>
                <a:sym typeface="Calibri"/>
              </a:rPr>
              <a:t>What is the version of excel installed in your system (Laptop/computer)?</a:t>
            </a:r>
            <a:endParaRPr sz="2000">
              <a:solidFill>
                <a:schemeClr val="dk1"/>
              </a:solidFill>
              <a:latin typeface="Calibri"/>
              <a:ea typeface="Calibri"/>
              <a:cs typeface="Calibri"/>
              <a:sym typeface="Calibri"/>
            </a:endParaRPr>
          </a:p>
        </p:txBody>
      </p:sp>
      <p:grpSp>
        <p:nvGrpSpPr>
          <p:cNvPr id="113" name="Google Shape;113;p8"/>
          <p:cNvGrpSpPr/>
          <p:nvPr/>
        </p:nvGrpSpPr>
        <p:grpSpPr>
          <a:xfrm>
            <a:off x="277368" y="2642616"/>
            <a:ext cx="4459224" cy="3323844"/>
            <a:chOff x="277368" y="2642616"/>
            <a:chExt cx="4459224" cy="3323844"/>
          </a:xfrm>
        </p:grpSpPr>
        <p:pic>
          <p:nvPicPr>
            <p:cNvPr id="114" name="Google Shape;114;p8"/>
            <p:cNvPicPr preferRelativeResize="0"/>
            <p:nvPr/>
          </p:nvPicPr>
          <p:blipFill rotWithShape="1">
            <a:blip r:embed="rId4">
              <a:alphaModFix/>
            </a:blip>
            <a:srcRect b="0" l="0" r="0" t="0"/>
            <a:stretch/>
          </p:blipFill>
          <p:spPr>
            <a:xfrm>
              <a:off x="277368" y="2642616"/>
              <a:ext cx="4459224" cy="3323844"/>
            </a:xfrm>
            <a:prstGeom prst="rect">
              <a:avLst/>
            </a:prstGeom>
            <a:noFill/>
            <a:ln>
              <a:noFill/>
            </a:ln>
          </p:spPr>
        </p:pic>
        <p:sp>
          <p:nvSpPr>
            <p:cNvPr id="115" name="Google Shape;115;p8"/>
            <p:cNvSpPr/>
            <p:nvPr/>
          </p:nvSpPr>
          <p:spPr>
            <a:xfrm>
              <a:off x="308610" y="2871978"/>
              <a:ext cx="551815" cy="365760"/>
            </a:xfrm>
            <a:custGeom>
              <a:rect b="b" l="l" r="r" t="t"/>
              <a:pathLst>
                <a:path extrusionOk="0" h="365760" w="551815">
                  <a:moveTo>
                    <a:pt x="0" y="365760"/>
                  </a:moveTo>
                  <a:lnTo>
                    <a:pt x="551688" y="365760"/>
                  </a:lnTo>
                  <a:lnTo>
                    <a:pt x="551688" y="0"/>
                  </a:lnTo>
                  <a:lnTo>
                    <a:pt x="0" y="0"/>
                  </a:lnTo>
                  <a:lnTo>
                    <a:pt x="0" y="365760"/>
                  </a:lnTo>
                  <a:close/>
                </a:path>
              </a:pathLst>
            </a:custGeom>
            <a:noFill/>
            <a:ln cap="flat" cmpd="sng" w="38100">
              <a:solidFill>
                <a:srgbClr val="FF0000"/>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16" name="Google Shape;116;p8"/>
          <p:cNvGrpSpPr/>
          <p:nvPr/>
        </p:nvGrpSpPr>
        <p:grpSpPr>
          <a:xfrm>
            <a:off x="4943094" y="2642616"/>
            <a:ext cx="3176778" cy="3323844"/>
            <a:chOff x="4943094" y="2642616"/>
            <a:chExt cx="3176778" cy="3323844"/>
          </a:xfrm>
        </p:grpSpPr>
        <p:pic>
          <p:nvPicPr>
            <p:cNvPr id="117" name="Google Shape;117;p8"/>
            <p:cNvPicPr preferRelativeResize="0"/>
            <p:nvPr/>
          </p:nvPicPr>
          <p:blipFill rotWithShape="1">
            <a:blip r:embed="rId5">
              <a:alphaModFix/>
            </a:blip>
            <a:srcRect b="0" l="0" r="0" t="0"/>
            <a:stretch/>
          </p:blipFill>
          <p:spPr>
            <a:xfrm>
              <a:off x="4954524" y="2642616"/>
              <a:ext cx="3165348" cy="3323844"/>
            </a:xfrm>
            <a:prstGeom prst="rect">
              <a:avLst/>
            </a:prstGeom>
            <a:noFill/>
            <a:ln>
              <a:noFill/>
            </a:ln>
          </p:spPr>
        </p:pic>
        <p:sp>
          <p:nvSpPr>
            <p:cNvPr id="118" name="Google Shape;118;p8"/>
            <p:cNvSpPr/>
            <p:nvPr/>
          </p:nvSpPr>
          <p:spPr>
            <a:xfrm>
              <a:off x="4943094" y="5072633"/>
              <a:ext cx="551815" cy="365760"/>
            </a:xfrm>
            <a:custGeom>
              <a:rect b="b" l="l" r="r" t="t"/>
              <a:pathLst>
                <a:path extrusionOk="0" h="365760" w="551814">
                  <a:moveTo>
                    <a:pt x="0" y="365760"/>
                  </a:moveTo>
                  <a:lnTo>
                    <a:pt x="551688" y="365760"/>
                  </a:lnTo>
                  <a:lnTo>
                    <a:pt x="551688" y="0"/>
                  </a:lnTo>
                  <a:lnTo>
                    <a:pt x="0" y="0"/>
                  </a:lnTo>
                  <a:lnTo>
                    <a:pt x="0" y="365760"/>
                  </a:lnTo>
                  <a:close/>
                </a:path>
              </a:pathLst>
            </a:custGeom>
            <a:noFill/>
            <a:ln cap="flat" cmpd="sng" w="38100">
              <a:solidFill>
                <a:srgbClr val="FF0000"/>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19" name="Google Shape;119;p8"/>
          <p:cNvGrpSpPr/>
          <p:nvPr/>
        </p:nvGrpSpPr>
        <p:grpSpPr>
          <a:xfrm>
            <a:off x="8191500" y="2642616"/>
            <a:ext cx="3518153" cy="3323844"/>
            <a:chOff x="8191500" y="2642616"/>
            <a:chExt cx="3518153" cy="3323844"/>
          </a:xfrm>
        </p:grpSpPr>
        <p:pic>
          <p:nvPicPr>
            <p:cNvPr id="120" name="Google Shape;120;p8"/>
            <p:cNvPicPr preferRelativeResize="0"/>
            <p:nvPr/>
          </p:nvPicPr>
          <p:blipFill rotWithShape="1">
            <a:blip r:embed="rId6">
              <a:alphaModFix/>
            </a:blip>
            <a:srcRect b="0" l="0" r="0" t="0"/>
            <a:stretch/>
          </p:blipFill>
          <p:spPr>
            <a:xfrm>
              <a:off x="8191500" y="2642616"/>
              <a:ext cx="3517392" cy="3323844"/>
            </a:xfrm>
            <a:prstGeom prst="rect">
              <a:avLst/>
            </a:prstGeom>
            <a:noFill/>
            <a:ln>
              <a:noFill/>
            </a:ln>
          </p:spPr>
        </p:pic>
        <p:sp>
          <p:nvSpPr>
            <p:cNvPr id="121" name="Google Shape;121;p8"/>
            <p:cNvSpPr/>
            <p:nvPr/>
          </p:nvSpPr>
          <p:spPr>
            <a:xfrm>
              <a:off x="8661654" y="3938777"/>
              <a:ext cx="922019" cy="365760"/>
            </a:xfrm>
            <a:custGeom>
              <a:rect b="b" l="l" r="r" t="t"/>
              <a:pathLst>
                <a:path extrusionOk="0" h="365760" w="922020">
                  <a:moveTo>
                    <a:pt x="922020" y="0"/>
                  </a:moveTo>
                  <a:lnTo>
                    <a:pt x="0" y="0"/>
                  </a:lnTo>
                  <a:lnTo>
                    <a:pt x="0" y="365760"/>
                  </a:lnTo>
                  <a:lnTo>
                    <a:pt x="922020" y="365760"/>
                  </a:lnTo>
                  <a:lnTo>
                    <a:pt x="922020" y="0"/>
                  </a:lnTo>
                  <a:close/>
                </a:path>
              </a:pathLst>
            </a:custGeom>
            <a:solidFill>
              <a:srgbClr val="D9D9D9"/>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2" name="Google Shape;122;p8"/>
            <p:cNvSpPr/>
            <p:nvPr/>
          </p:nvSpPr>
          <p:spPr>
            <a:xfrm>
              <a:off x="8661654" y="3938777"/>
              <a:ext cx="922019" cy="365760"/>
            </a:xfrm>
            <a:custGeom>
              <a:rect b="b" l="l" r="r" t="t"/>
              <a:pathLst>
                <a:path extrusionOk="0" h="365760" w="922020">
                  <a:moveTo>
                    <a:pt x="0" y="365760"/>
                  </a:moveTo>
                  <a:lnTo>
                    <a:pt x="922020" y="365760"/>
                  </a:lnTo>
                  <a:lnTo>
                    <a:pt x="922020" y="0"/>
                  </a:lnTo>
                  <a:lnTo>
                    <a:pt x="0" y="0"/>
                  </a:lnTo>
                  <a:lnTo>
                    <a:pt x="0" y="365760"/>
                  </a:lnTo>
                  <a:close/>
                </a:path>
              </a:pathLst>
            </a:custGeom>
            <a:noFill/>
            <a:ln cap="flat" cmpd="sng" w="38100">
              <a:solidFill>
                <a:srgbClr val="D9D9D9"/>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3" name="Google Shape;123;p8"/>
            <p:cNvSpPr/>
            <p:nvPr/>
          </p:nvSpPr>
          <p:spPr>
            <a:xfrm>
              <a:off x="10216133" y="3414522"/>
              <a:ext cx="1493520" cy="1798320"/>
            </a:xfrm>
            <a:custGeom>
              <a:rect b="b" l="l" r="r" t="t"/>
              <a:pathLst>
                <a:path extrusionOk="0" h="1798320" w="1493520">
                  <a:moveTo>
                    <a:pt x="0" y="1798320"/>
                  </a:moveTo>
                  <a:lnTo>
                    <a:pt x="1493520" y="1798320"/>
                  </a:lnTo>
                  <a:lnTo>
                    <a:pt x="1493520" y="0"/>
                  </a:lnTo>
                  <a:lnTo>
                    <a:pt x="0" y="0"/>
                  </a:lnTo>
                  <a:lnTo>
                    <a:pt x="0" y="1798320"/>
                  </a:lnTo>
                  <a:close/>
                </a:path>
              </a:pathLst>
            </a:custGeom>
            <a:noFill/>
            <a:ln cap="flat" cmpd="sng" w="38075">
              <a:solidFill>
                <a:srgbClr val="FF0000"/>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9"/>
          <p:cNvSpPr txBox="1"/>
          <p:nvPr>
            <p:ph type="title"/>
          </p:nvPr>
        </p:nvSpPr>
        <p:spPr>
          <a:xfrm>
            <a:off x="1630679" y="929639"/>
            <a:ext cx="8729980" cy="678180"/>
          </a:xfrm>
          <a:prstGeom prst="rect">
            <a:avLst/>
          </a:prstGeom>
          <a:solidFill>
            <a:srgbClr val="FBD2C2"/>
          </a:solidFill>
          <a:ln>
            <a:noFill/>
          </a:ln>
        </p:spPr>
        <p:txBody>
          <a:bodyPr anchorCtr="0" anchor="t" bIns="0" lIns="0" spcFirstLastPara="1" rIns="0" wrap="square" tIns="0">
            <a:spAutoFit/>
          </a:bodyPr>
          <a:lstStyle/>
          <a:p>
            <a:pPr indent="0" lvl="0" marL="92075" rtl="0" algn="l">
              <a:lnSpc>
                <a:spcPct val="117999"/>
              </a:lnSpc>
              <a:spcBef>
                <a:spcPts val="0"/>
              </a:spcBef>
              <a:spcAft>
                <a:spcPts val="0"/>
              </a:spcAft>
              <a:buNone/>
            </a:pPr>
            <a:r>
              <a:rPr i="1" lang="en-GB" sz="4000">
                <a:solidFill>
                  <a:srgbClr val="000000"/>
                </a:solidFill>
                <a:latin typeface="Arial"/>
                <a:ea typeface="Arial"/>
                <a:cs typeface="Arial"/>
                <a:sym typeface="Arial"/>
              </a:rPr>
              <a:t>Excel version in your system?</a:t>
            </a:r>
            <a:endParaRPr sz="4000">
              <a:latin typeface="Arial"/>
              <a:ea typeface="Arial"/>
              <a:cs typeface="Arial"/>
              <a:sym typeface="Arial"/>
            </a:endParaRPr>
          </a:p>
        </p:txBody>
      </p:sp>
      <p:sp>
        <p:nvSpPr>
          <p:cNvPr id="129" name="Google Shape;129;p9"/>
          <p:cNvSpPr txBox="1"/>
          <p:nvPr/>
        </p:nvSpPr>
        <p:spPr>
          <a:xfrm>
            <a:off x="1308353" y="553974"/>
            <a:ext cx="31115" cy="56515"/>
          </a:xfrm>
          <a:prstGeom prst="rect">
            <a:avLst/>
          </a:prstGeom>
          <a:noFill/>
          <a:ln>
            <a:noFill/>
          </a:ln>
        </p:spPr>
        <p:txBody>
          <a:bodyPr anchorCtr="0" anchor="t" bIns="0" lIns="0" spcFirstLastPara="1" rIns="0" wrap="square" tIns="13325">
            <a:spAutoFit/>
          </a:bodyPr>
          <a:lstStyle/>
          <a:p>
            <a:pPr indent="0" lvl="0" marL="0" marR="0" rtl="0" algn="ctr">
              <a:lnSpc>
                <a:spcPct val="100000"/>
              </a:lnSpc>
              <a:spcBef>
                <a:spcPts val="0"/>
              </a:spcBef>
              <a:spcAft>
                <a:spcPts val="0"/>
              </a:spcAft>
              <a:buNone/>
            </a:pPr>
            <a:r>
              <a:rPr lang="en-GB" sz="200">
                <a:solidFill>
                  <a:schemeClr val="dk1"/>
                </a:solidFill>
                <a:latin typeface="Quattrocento Sans"/>
                <a:ea typeface="Quattrocento Sans"/>
                <a:cs typeface="Quattrocento Sans"/>
                <a:sym typeface="Quattrocento Sans"/>
              </a:rPr>
              <a:t>.</a:t>
            </a:r>
            <a:endParaRPr sz="200">
              <a:solidFill>
                <a:schemeClr val="dk1"/>
              </a:solidFill>
              <a:latin typeface="Quattrocento Sans"/>
              <a:ea typeface="Quattrocento Sans"/>
              <a:cs typeface="Quattrocento Sans"/>
              <a:sym typeface="Quattrocento Sans"/>
            </a:endParaRPr>
          </a:p>
        </p:txBody>
      </p:sp>
      <p:pic>
        <p:nvPicPr>
          <p:cNvPr id="130" name="Google Shape;130;p9"/>
          <p:cNvPicPr preferRelativeResize="0"/>
          <p:nvPr/>
        </p:nvPicPr>
        <p:blipFill rotWithShape="1">
          <a:blip r:embed="rId3">
            <a:alphaModFix/>
          </a:blip>
          <a:srcRect b="0" l="0" r="0" t="0"/>
          <a:stretch/>
        </p:blipFill>
        <p:spPr>
          <a:xfrm>
            <a:off x="307847" y="717804"/>
            <a:ext cx="1136904" cy="1135380"/>
          </a:xfrm>
          <a:prstGeom prst="rect">
            <a:avLst/>
          </a:prstGeom>
          <a:noFill/>
          <a:ln>
            <a:noFill/>
          </a:ln>
        </p:spPr>
      </p:pic>
      <p:sp>
        <p:nvSpPr>
          <p:cNvPr id="131" name="Google Shape;131;p9"/>
          <p:cNvSpPr txBox="1"/>
          <p:nvPr/>
        </p:nvSpPr>
        <p:spPr>
          <a:xfrm>
            <a:off x="277368" y="2139695"/>
            <a:ext cx="8171815" cy="399415"/>
          </a:xfrm>
          <a:prstGeom prst="rect">
            <a:avLst/>
          </a:prstGeom>
          <a:solidFill>
            <a:srgbClr val="FAE4D5"/>
          </a:solidFill>
          <a:ln>
            <a:noFill/>
          </a:ln>
        </p:spPr>
        <p:txBody>
          <a:bodyPr anchorCtr="0" anchor="t" bIns="0" lIns="0" spcFirstLastPara="1" rIns="0" wrap="square" tIns="29825">
            <a:spAutoFit/>
          </a:bodyPr>
          <a:lstStyle/>
          <a:p>
            <a:pPr indent="0" lvl="0" marL="91440" marR="0" rtl="0" algn="l">
              <a:lnSpc>
                <a:spcPct val="100000"/>
              </a:lnSpc>
              <a:spcBef>
                <a:spcPts val="0"/>
              </a:spcBef>
              <a:spcAft>
                <a:spcPts val="0"/>
              </a:spcAft>
              <a:buNone/>
            </a:pPr>
            <a:r>
              <a:rPr lang="en-GB" sz="2000">
                <a:solidFill>
                  <a:schemeClr val="dk1"/>
                </a:solidFill>
                <a:latin typeface="Calibri"/>
                <a:ea typeface="Calibri"/>
                <a:cs typeface="Calibri"/>
                <a:sym typeface="Calibri"/>
              </a:rPr>
              <a:t>What is the version of excel installed in your system (Laptop/computer)?</a:t>
            </a:r>
            <a:endParaRPr sz="2000">
              <a:solidFill>
                <a:schemeClr val="dk1"/>
              </a:solidFill>
              <a:latin typeface="Calibri"/>
              <a:ea typeface="Calibri"/>
              <a:cs typeface="Calibri"/>
              <a:sym typeface="Calibri"/>
            </a:endParaRPr>
          </a:p>
        </p:txBody>
      </p:sp>
      <p:sp>
        <p:nvSpPr>
          <p:cNvPr id="132" name="Google Shape;132;p9"/>
          <p:cNvSpPr txBox="1"/>
          <p:nvPr/>
        </p:nvSpPr>
        <p:spPr>
          <a:xfrm>
            <a:off x="277368" y="3587496"/>
            <a:ext cx="8171815" cy="399415"/>
          </a:xfrm>
          <a:prstGeom prst="rect">
            <a:avLst/>
          </a:prstGeom>
          <a:solidFill>
            <a:srgbClr val="FAE4D5"/>
          </a:solidFill>
          <a:ln>
            <a:noFill/>
          </a:ln>
        </p:spPr>
        <p:txBody>
          <a:bodyPr anchorCtr="0" anchor="t" bIns="0" lIns="0" spcFirstLastPara="1" rIns="0" wrap="square" tIns="29825">
            <a:spAutoFit/>
          </a:bodyPr>
          <a:lstStyle/>
          <a:p>
            <a:pPr indent="0" lvl="0" marL="91440" marR="0" rtl="0" algn="l">
              <a:lnSpc>
                <a:spcPct val="100000"/>
              </a:lnSpc>
              <a:spcBef>
                <a:spcPts val="0"/>
              </a:spcBef>
              <a:spcAft>
                <a:spcPts val="0"/>
              </a:spcAft>
              <a:buNone/>
            </a:pPr>
            <a:r>
              <a:rPr b="1" lang="en-GB" sz="2000">
                <a:solidFill>
                  <a:schemeClr val="dk1"/>
                </a:solidFill>
                <a:latin typeface="Calibri"/>
                <a:ea typeface="Calibri"/>
                <a:cs typeface="Calibri"/>
                <a:sym typeface="Calibri"/>
              </a:rPr>
              <a:t>For this course, it is suggested to use any version above the 2010 version.</a:t>
            </a:r>
            <a:endParaRPr sz="20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2022-08-23T10:01:32Z</dcterms:created>
  <dc:creator>lokesh</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2021-09-21T00:00:00Z</vt:filetime>
  </property>
  <property fmtid="{D5CDD505-2E9C-101B-9397-08002B2CF9AE}" pid="3" name="Creator">
    <vt:lpwstr>Microsoft® PowerPoint® 2016</vt:lpwstr>
  </property>
  <property fmtid="{D5CDD505-2E9C-101B-9397-08002B2CF9AE}" pid="4" name="LastSaved">
    <vt:filetime>2022-08-23T00:00:00Z</vt:filetime>
  </property>
</Properties>
</file>